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F1ECD-A7F5-4E51-BA2A-D1A1B9BD5CA7}" type="datetimeFigureOut">
              <a:rPr lang="it-IT" smtClean="0"/>
              <a:t>27/04/2020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079C4-0920-4A71-B012-CC596F72E01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511288"/>
          </a:xfrm>
        </p:spPr>
        <p:txBody>
          <a:bodyPr>
            <a:noAutofit/>
          </a:bodyPr>
          <a:lstStyle/>
          <a:p>
            <a:r>
              <a:rPr lang="it-IT" sz="4800" b="1" dirty="0" smtClean="0"/>
              <a:t>Verifica sugli insiemi e figure geometriche per la sez. “Q”</a:t>
            </a:r>
            <a:endParaRPr lang="it-IT" sz="4800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  </a:t>
            </a:r>
          </a:p>
          <a:p>
            <a:pPr>
              <a:buNone/>
            </a:pPr>
            <a:r>
              <a:rPr lang="it-IT" sz="4800" dirty="0" smtClean="0"/>
              <a:t>Ciao bambini vediamo se avete appreso  e  compreso  quanto studiato fino ad oggi su insiemi e  forme, attenzione.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it-IT" dirty="0" smtClean="0"/>
              <a:t>Costruite e mettete in relazione degli insiemi aventi come elementi le figure geometriche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Insiemi Uguali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4400" dirty="0" smtClean="0"/>
          </a:p>
          <a:p>
            <a:pPr algn="ctr">
              <a:buNone/>
            </a:pPr>
            <a:r>
              <a:rPr lang="it-IT" sz="4400" dirty="0" smtClean="0"/>
              <a:t>Un insieme di quattro triangoli con un insieme di quattro triangoli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Insiemi Equipotenti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4400" dirty="0" smtClean="0"/>
              <a:t>Un insieme di tre cerchi con un insieme di tre quadrati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Insieme Maggiore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4800" dirty="0" smtClean="0"/>
              <a:t>Un insieme di sei rettangoli con un insieme di cinque cerchi</a:t>
            </a: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Insieme Minore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4400" dirty="0" smtClean="0"/>
              <a:t>Un insieme di sette triangoli con un insieme di nove rettangoli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/>
          </a:bodyPr>
          <a:lstStyle/>
          <a:p>
            <a:r>
              <a:rPr lang="it-IT" sz="5400" dirty="0" smtClean="0"/>
              <a:t>Dimostrate che siete dei veri campioni</a:t>
            </a:r>
            <a:br>
              <a:rPr lang="it-IT" sz="5400" dirty="0" smtClean="0"/>
            </a:br>
            <a:r>
              <a:rPr lang="it-IT" sz="5400" dirty="0" smtClean="0"/>
              <a:t>Un abbraccio fortissimo e buon lavoro dalla vostra maestra Erminia</a:t>
            </a:r>
            <a:endParaRPr lang="it-IT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105</Words>
  <Application>Microsoft Office PowerPoint</Application>
  <PresentationFormat>Presentazione su schermo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Verifica sugli insiemi e figure geometriche per la sez. “Q”</vt:lpstr>
      <vt:lpstr>Costruite e mettete in relazione degli insiemi aventi come elementi le figure geometriche</vt:lpstr>
      <vt:lpstr>Insiemi Uguali</vt:lpstr>
      <vt:lpstr>Insiemi Equipotenti</vt:lpstr>
      <vt:lpstr>Insieme Maggiore </vt:lpstr>
      <vt:lpstr>Insieme Minore</vt:lpstr>
      <vt:lpstr>Dimostrate che siete dei veri campioni Un abbraccio fortissimo e buon lavoro dalla vostra maestra Erminia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 di insiemi e figure geometriche</dc:title>
  <dc:creator>Serena</dc:creator>
  <cp:lastModifiedBy>Serena</cp:lastModifiedBy>
  <cp:revision>2</cp:revision>
  <dcterms:created xsi:type="dcterms:W3CDTF">2020-04-27T16:33:20Z</dcterms:created>
  <dcterms:modified xsi:type="dcterms:W3CDTF">2020-04-27T17:09:48Z</dcterms:modified>
</cp:coreProperties>
</file>