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9F12E1-34F4-4524-A433-E8A714360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AU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34DBB82-AEFC-4ACD-BBE5-85B4483D7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AU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4BC3FE2-CB20-43BB-B2A0-122341228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CCDD-B6AD-4746-90E7-F97FD63A8DA7}" type="datetimeFigureOut">
              <a:rPr lang="en-AU" smtClean="0"/>
              <a:t>6/05/2020</a:t>
            </a:fld>
            <a:endParaRPr lang="en-AU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0371B1-EE7E-47FD-8A10-CBEA287B5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A1E79B-E2D5-413C-9E0A-D0AE24E7B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245D-497A-4A13-89D8-E6666C7EDBE8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4102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755A9A-25D4-44FF-A9BD-6D48593CD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AU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E879D46-3685-4344-9479-B008520AB4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AU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7D6BC7-CE1A-4089-8122-2197D74E4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CCDD-B6AD-4746-90E7-F97FD63A8DA7}" type="datetimeFigureOut">
              <a:rPr lang="en-AU" smtClean="0"/>
              <a:t>6/05/2020</a:t>
            </a:fld>
            <a:endParaRPr lang="en-AU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ED9C77-AD39-443C-9E9B-E52B6B6A1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34E450-7FDA-41B8-B3D2-F1AC3B6E2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245D-497A-4A13-89D8-E6666C7EDBE8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9928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B80DE31-14C4-43A5-AE30-12ADABEEA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AU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1394A82-08C3-4262-B846-CE8FDAB9A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AU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876CAE-7F3E-464C-811B-39375884D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CCDD-B6AD-4746-90E7-F97FD63A8DA7}" type="datetimeFigureOut">
              <a:rPr lang="en-AU" smtClean="0"/>
              <a:t>6/05/2020</a:t>
            </a:fld>
            <a:endParaRPr lang="en-AU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B067DD-CC17-4ADE-913A-ABB0F4D2F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5F672B-8667-46A7-910B-CE1B79E73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245D-497A-4A13-89D8-E6666C7EDBE8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86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CEFD80-393D-4600-A2EC-71CE29957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AU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FA1FCC-FDC1-4797-816D-B5BEECE13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AU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C6FE78-A015-443A-9C18-B09300BFA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CCDD-B6AD-4746-90E7-F97FD63A8DA7}" type="datetimeFigureOut">
              <a:rPr lang="en-AU" smtClean="0"/>
              <a:t>6/05/2020</a:t>
            </a:fld>
            <a:endParaRPr lang="en-AU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5A703EA-F483-4FD6-BF25-DB89AB7B0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E7BB3E-748C-4288-8425-F482380D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245D-497A-4A13-89D8-E6666C7EDBE8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321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489DCE-87C3-4E74-9C01-92A0334AE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AU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4028ED-8D0F-4B4D-9D78-E249F62DD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B8DFB04-42F3-4A89-80A6-AD63FA9D3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CCDD-B6AD-4746-90E7-F97FD63A8DA7}" type="datetimeFigureOut">
              <a:rPr lang="en-AU" smtClean="0"/>
              <a:t>6/05/2020</a:t>
            </a:fld>
            <a:endParaRPr lang="en-AU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EF7F23-05A3-45DA-BD31-538858260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345FFA-A6EF-4289-A6CE-B7392B00C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245D-497A-4A13-89D8-E6666C7EDBE8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478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8ECBBD-5BF3-41FD-94AE-DAAA48473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AU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7E69F1-D5A9-45B1-B92B-7D9DEFDD5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AU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FA9B385-1C58-4628-8F94-18ED2BED61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AU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6167478-D7FC-40E8-8156-1451C8E71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CCDD-B6AD-4746-90E7-F97FD63A8DA7}" type="datetimeFigureOut">
              <a:rPr lang="en-AU" smtClean="0"/>
              <a:t>6/05/2020</a:t>
            </a:fld>
            <a:endParaRPr lang="en-AU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E2A7AB4-6F7D-41DB-8F3E-0ED473ACE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AF9C1A1-79D6-4D59-9209-229966B01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245D-497A-4A13-89D8-E6666C7EDBE8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4641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77381F-235C-419C-9A12-F713C6001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AU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6047FA1-9158-4768-8090-6B6DB6821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B3A5833-827B-4833-82B5-3FA226A9D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AU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93A95C7-2D66-44DF-B41B-DD0903656A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AD4AE9A-4218-4BFF-A2D9-A84381D0D0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AU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BB4CFE7-6F1C-41C0-BAAD-78D7258B5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CCDD-B6AD-4746-90E7-F97FD63A8DA7}" type="datetimeFigureOut">
              <a:rPr lang="en-AU" smtClean="0"/>
              <a:t>6/05/2020</a:t>
            </a:fld>
            <a:endParaRPr lang="en-AU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6A5284F-A4BB-4135-96A8-A39D3466F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88978CC-58FA-4F7B-9CB6-B7DDF185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245D-497A-4A13-89D8-E6666C7EDBE8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445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B533D2-1B96-4447-B11F-C4B4FB9AF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AU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208A894-22E1-48E8-A346-D17FE6C9E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CCDD-B6AD-4746-90E7-F97FD63A8DA7}" type="datetimeFigureOut">
              <a:rPr lang="en-AU" smtClean="0"/>
              <a:t>6/05/2020</a:t>
            </a:fld>
            <a:endParaRPr lang="en-AU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F9E74E7-7E5C-4E78-8401-53C106C32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0614F66-5CD0-434A-A0AF-58E1113D2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245D-497A-4A13-89D8-E6666C7EDBE8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52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D8C952A-A44A-4C3B-9CA5-0BF4767B5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CCDD-B6AD-4746-90E7-F97FD63A8DA7}" type="datetimeFigureOut">
              <a:rPr lang="en-AU" smtClean="0"/>
              <a:t>6/05/2020</a:t>
            </a:fld>
            <a:endParaRPr lang="en-AU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51F87D6-BBFF-4526-AA07-B97CF3468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963E073-10EE-4A2F-BEF7-86566A64B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245D-497A-4A13-89D8-E6666C7EDBE8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0296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1487D9-93A1-433F-B4EC-E2621E587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AU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091DF5-667D-4F25-8DF2-A876A18DE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AU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27B0474-3F4B-437C-A1A4-FA5699B0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8B3E2D4-B255-439C-A056-9A7232096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CCDD-B6AD-4746-90E7-F97FD63A8DA7}" type="datetimeFigureOut">
              <a:rPr lang="en-AU" smtClean="0"/>
              <a:t>6/05/2020</a:t>
            </a:fld>
            <a:endParaRPr lang="en-AU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2A164F3-6295-45A2-9EBB-01F54A60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BC44208-A3DC-455A-8B3D-CE7123BE3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245D-497A-4A13-89D8-E6666C7EDBE8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4834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47A7E7-41CE-486C-B743-2AFD5508F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AU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6100A3D-F82E-480C-AB11-92FD4AB639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52E61AF-EBB0-46C0-8E63-2CED7144A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D1D3287-4048-403A-B72B-F2F9636F2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CCDD-B6AD-4746-90E7-F97FD63A8DA7}" type="datetimeFigureOut">
              <a:rPr lang="en-AU" smtClean="0"/>
              <a:t>6/05/2020</a:t>
            </a:fld>
            <a:endParaRPr lang="en-AU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185D00B-AB87-4E01-9BD4-6269C617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9B47C12-CA08-433F-B4BA-5AA7A863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245D-497A-4A13-89D8-E6666C7EDBE8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6448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F2C4905-67F4-46B1-8FC1-2475B1E82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AU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C0EA81-1D7C-4E14-9730-4FA70C095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AU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4A0E50-660F-4307-A4B7-2914834B45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6CCDD-B6AD-4746-90E7-F97FD63A8DA7}" type="datetimeFigureOut">
              <a:rPr lang="en-AU" smtClean="0"/>
              <a:t>6/05/2020</a:t>
            </a:fld>
            <a:endParaRPr lang="en-AU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EF1A44-EA8B-41E4-8132-1D1A546CD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E1D3A4-F43E-489F-9501-F7965506A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8245D-497A-4A13-89D8-E6666C7EDBE8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432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5575AE-2B36-4FBD-86DA-762DBCBD51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7200" dirty="0"/>
              <a:t>Bucato impazzito</a:t>
            </a:r>
            <a:endParaRPr lang="en-AU" sz="72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ED91096-3E03-4C16-ADFB-E524CBF1A8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sz="5400" dirty="0"/>
              <a:t>Laboratorio di lettura </a:t>
            </a:r>
          </a:p>
          <a:p>
            <a:r>
              <a:rPr lang="it-IT" sz="5400" dirty="0"/>
              <a:t>classe 2^ B Plesso Capoluogo</a:t>
            </a:r>
          </a:p>
          <a:p>
            <a:r>
              <a:rPr lang="it-IT" sz="5400" dirty="0" err="1"/>
              <a:t>Ins.te</a:t>
            </a:r>
            <a:r>
              <a:rPr lang="it-IT" sz="5400" dirty="0"/>
              <a:t> Mariateresa Ciccarelli</a:t>
            </a:r>
            <a:endParaRPr lang="en-AU" sz="5400" dirty="0"/>
          </a:p>
        </p:txBody>
      </p:sp>
    </p:spTree>
    <p:extLst>
      <p:ext uri="{BB962C8B-B14F-4D97-AF65-F5344CB8AC3E}">
        <p14:creationId xmlns:p14="http://schemas.microsoft.com/office/powerpoint/2010/main" val="3486893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E69C8F-75D5-4150-B271-0AC727D4D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dirty="0"/>
              <a:t>Eh sì! Hai capito proprio bene, oggi facciamo il bucato…Un bel bucato di favole da stendere ed asciugare!</a:t>
            </a:r>
            <a:br>
              <a:rPr lang="it-IT" sz="2800" dirty="0"/>
            </a:br>
            <a:r>
              <a:rPr lang="it-IT" sz="2800" dirty="0"/>
              <a:t>Non ci credi? Proviamo allora…</a:t>
            </a:r>
            <a:br>
              <a:rPr lang="it-IT" sz="2800" dirty="0"/>
            </a:br>
            <a:r>
              <a:rPr lang="it-IT" sz="2800" dirty="0"/>
              <a:t>Buon divertimento!</a:t>
            </a:r>
            <a:endParaRPr lang="en-AU" sz="2800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EA728B8-8F21-41C4-8DDD-30AD11A42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525" y="1825625"/>
            <a:ext cx="7192950" cy="4351338"/>
          </a:xfrm>
        </p:spPr>
      </p:pic>
    </p:spTree>
    <p:extLst>
      <p:ext uri="{BB962C8B-B14F-4D97-AF65-F5344CB8AC3E}">
        <p14:creationId xmlns:p14="http://schemas.microsoft.com/office/powerpoint/2010/main" val="3938094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0886B9-2910-446F-980F-5437D79CB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Pronti? Prepariamo il bucato.</a:t>
            </a:r>
            <a:br>
              <a:rPr lang="it-IT" dirty="0"/>
            </a:br>
            <a:r>
              <a:rPr lang="it-IT" dirty="0"/>
              <a:t>Ammollo avviato!</a:t>
            </a:r>
            <a:endParaRPr lang="en-AU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9C6B0F-0710-4133-AEF2-AC12E12ED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A casa, ognuno per conto proprio, leggete la fiaba scelta e consegnata alla maestra.</a:t>
            </a:r>
          </a:p>
          <a:p>
            <a:pPr marL="0" indent="0">
              <a:buNone/>
            </a:pPr>
            <a:r>
              <a:rPr lang="it-IT" dirty="0"/>
              <a:t>Prendete i 12 cartoncini bianchi (il bucato). Fate molta attenzione:</a:t>
            </a:r>
          </a:p>
          <a:p>
            <a:r>
              <a:rPr lang="it-IT" dirty="0"/>
              <a:t>In 7 cartoncini dovete disegnare vestiti, oggetti dei personaggi o elementi della fiaba che avete letto;</a:t>
            </a:r>
          </a:p>
          <a:p>
            <a:r>
              <a:rPr lang="it-IT" dirty="0"/>
              <a:t>Negli altri 5 dovete disegnare degli elementi, oggetti o vestiti che non c’entrano nulla, magari presi da altre fiabe, per creare un po’ di confusione…</a:t>
            </a:r>
          </a:p>
          <a:p>
            <a:pPr marL="0" indent="0">
              <a:buNone/>
            </a:pPr>
            <a:r>
              <a:rPr lang="it-IT" dirty="0"/>
              <a:t>Non dimenticate di scrivere sotto il disegno anche il nome di cosa avete disegnato.</a:t>
            </a:r>
          </a:p>
        </p:txBody>
      </p:sp>
    </p:spTree>
    <p:extLst>
      <p:ext uri="{BB962C8B-B14F-4D97-AF65-F5344CB8AC3E}">
        <p14:creationId xmlns:p14="http://schemas.microsoft.com/office/powerpoint/2010/main" val="2026535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078025-E68C-4C5C-93DC-7241D7711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Ora siete pronti! Nella lezione live ne vedremo </a:t>
            </a:r>
            <a:r>
              <a:rPr lang="it-IT"/>
              <a:t>delle belle….</a:t>
            </a:r>
            <a:endParaRPr lang="en-AU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7F7C2B-1D1D-4E61-9538-85E05196C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Al via della maestra prendete i cartoncini, la bacinella e le mollette e stendete il vostro bucato.</a:t>
            </a:r>
          </a:p>
          <a:p>
            <a:pPr marL="0" indent="0">
              <a:buNone/>
            </a:pPr>
            <a:r>
              <a:rPr lang="it-IT" dirty="0"/>
              <a:t>Unica regola: mentre stendete il bucato dovete alternare un elemento realmente presente nella fiaba a uno che invece non c’è.</a:t>
            </a:r>
          </a:p>
          <a:p>
            <a:pPr marL="0" indent="0">
              <a:buNone/>
            </a:pPr>
            <a:r>
              <a:rPr lang="it-IT" dirty="0"/>
              <a:t>Tutti gli altri dovranno indovinare di quale fiaba si tratta. Vince la squadra che avrà appeso più cartoncini, prima della risposta corretta degli altri compagni.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44480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219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Bucato impazzito</vt:lpstr>
      <vt:lpstr>Eh sì! Hai capito proprio bene, oggi facciamo il bucato…Un bel bucato di favole da stendere ed asciugare! Non ci credi? Proviamo allora… Buon divertimento!</vt:lpstr>
      <vt:lpstr>Pronti? Prepariamo il bucato. Ammollo avviato!</vt:lpstr>
      <vt:lpstr>Ora siete pronti! Nella lezione live ne vedremo delle belle….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Bucato impazzito</dc:title>
  <dc:creator>Utente</dc:creator>
  <cp:lastModifiedBy>Utente</cp:lastModifiedBy>
  <cp:revision>9</cp:revision>
  <dcterms:created xsi:type="dcterms:W3CDTF">2020-05-01T08:50:17Z</dcterms:created>
  <dcterms:modified xsi:type="dcterms:W3CDTF">2020-05-06T15:47:04Z</dcterms:modified>
</cp:coreProperties>
</file>