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8" r:id="rId3"/>
    <p:sldId id="269" r:id="rId4"/>
    <p:sldId id="259" r:id="rId5"/>
    <p:sldId id="264" r:id="rId6"/>
    <p:sldId id="263" r:id="rId7"/>
    <p:sldId id="262" r:id="rId8"/>
    <p:sldId id="261" r:id="rId9"/>
    <p:sldId id="260" r:id="rId10"/>
    <p:sldId id="258" r:id="rId11"/>
    <p:sldId id="270" r:id="rId12"/>
    <p:sldId id="271" r:id="rId13"/>
  </p:sldIdLst>
  <p:sldSz cx="12188825" cy="6858000"/>
  <p:notesSz cx="6858000" cy="9144000"/>
  <p:custDataLst>
    <p:tags r:id="rId16"/>
  </p:custDataLst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00FF"/>
    <a:srgbClr val="000099"/>
    <a:srgbClr val="5B9BD5"/>
    <a:srgbClr val="0099FF"/>
    <a:srgbClr val="E5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B994D4-F7FD-4015-9821-8DB71671C185}" type="datetime1">
              <a:rPr lang="it-IT" smtClean="0"/>
              <a:t>18/05/2020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EF9295-9BB3-452D-B3C0-B3B3884DB4CA}" type="datetime1">
              <a:rPr lang="it-IT" smtClean="0"/>
              <a:t>18/05/2020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NOTA: per sostituire un'immagine selezionarla ed eliminarla, quindi usare l'icona Inserisci immagine per sostituirla con l'immagine desiderata.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E31AE6-019E-428A-B241-97892B30E985}" type="datetime1">
              <a:rPr lang="it-IT" smtClean="0"/>
              <a:t>18/05/2020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16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710D30-FF5B-4A81-B5DA-A308A64A355D}" type="datetime1">
              <a:rPr lang="it-IT" smtClean="0"/>
              <a:t>18/05/2020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39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47911F-2EF1-4F64-B00C-57ED1D1CAFEE}" type="datetime1">
              <a:rPr lang="it-IT" smtClean="0"/>
              <a:t>18/05/2020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87688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4500753-1630-4CEA-A442-EE39DD9D6437}" type="datetime1">
              <a:rPr lang="it-IT" smtClean="0"/>
              <a:t>18/05/2020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400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3E7CCF-A2D2-4DEA-88F1-8C1D91314DCB}" type="datetime1">
              <a:rPr lang="it-IT" smtClean="0"/>
              <a:t>18/05/2020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38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B63AD9-25FE-4CDF-A7E7-14C0A7DDDB2B}" type="datetime1">
              <a:rPr lang="it-IT" smtClean="0"/>
              <a:t>18/05/2020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35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0D82807-D07F-4AB1-8C1D-F41BE2EC4CFF}" type="datetime1">
              <a:rPr lang="it-IT" smtClean="0"/>
              <a:t>18/05/2020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59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6233A3-BFAE-47D6-A637-6EC525BE273C}" type="datetime1">
              <a:rPr lang="it-IT" smtClean="0"/>
              <a:t>18/05/2020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29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47911F-2EF1-4F64-B00C-57ED1D1CAFEE}" type="datetime1">
              <a:rPr lang="it-IT" smtClean="0"/>
              <a:t>18/05/2020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29171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3B37E1-33F5-42DE-BA43-DAE91EEF4BE9}" type="datetime1">
              <a:rPr lang="it-IT" smtClean="0"/>
              <a:t>18/05/2020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11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969A08-2ED8-41C6-91CD-00B2F470309F}" type="datetime1">
              <a:rPr lang="it-IT" smtClean="0"/>
              <a:t>18/05/2020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299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/>
            </a:gs>
            <a:gs pos="48000">
              <a:srgbClr val="0099FF"/>
            </a:gs>
            <a:gs pos="100000">
              <a:srgbClr val="00009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247911F-2EF1-4F64-B00C-57ED1D1CAFEE}" type="datetime1">
              <a:rPr lang="it-IT" smtClean="0"/>
              <a:t>18/05/2020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25A965E-3C11-4F28-82DC-E30D63FAC43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723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6.png"/><Relationship Id="rId4" Type="http://schemas.openxmlformats.org/officeDocument/2006/relationships/image" Target="../media/image5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6.png"/><Relationship Id="rId4" Type="http://schemas.openxmlformats.org/officeDocument/2006/relationships/image" Target="../media/image5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2" Type="http://schemas.openxmlformats.org/officeDocument/2006/relationships/audio" Target="../media/media1.m4a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microsoft.com/office/2007/relationships/media" Target="../media/media1.m4a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0.jpg"/><Relationship Id="rId12" Type="http://schemas.openxmlformats.org/officeDocument/2006/relationships/image" Target="../media/image3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6.png"/><Relationship Id="rId4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6.png"/><Relationship Id="rId4" Type="http://schemas.openxmlformats.org/officeDocument/2006/relationships/image" Target="../media/image4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7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 descr="Cestino pieno di mele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812" y="1556792"/>
            <a:ext cx="3240088" cy="4143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Segnaposto immagine 7" descr="Primo piano di stecche di cannella e mele accanto a una pila di piatti e forchette sul tavolo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0716" y="1988840"/>
            <a:ext cx="3168650" cy="4051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Segnaposto immagine 8" descr="Fetta di torta di mele su un piatto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6260" y="2204864"/>
            <a:ext cx="2881312" cy="3683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itolo 5"/>
          <p:cNvSpPr>
            <a:spLocks noGrp="1"/>
          </p:cNvSpPr>
          <p:nvPr>
            <p:ph type="title" idx="4294967295"/>
          </p:nvPr>
        </p:nvSpPr>
        <p:spPr>
          <a:xfrm>
            <a:off x="3070076" y="116632"/>
            <a:ext cx="6696645" cy="980728"/>
          </a:xfrm>
        </p:spPr>
        <p:txBody>
          <a:bodyPr rtlCol="0">
            <a:prstTxWarp prst="textWave2">
              <a:avLst/>
            </a:prstTxWarp>
            <a:noAutofit/>
          </a:bodyPr>
          <a:lstStyle/>
          <a:p>
            <a:pPr rtl="0"/>
            <a:r>
              <a:rPr lang="it-IT" sz="6000" b="1" dirty="0" smtClean="0">
                <a:ln w="22225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DO  </a:t>
            </a:r>
            <a:r>
              <a:rPr lang="it-IT" sz="6000" b="1" dirty="0" smtClean="0">
                <a:ln w="22225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YOU</a:t>
            </a:r>
            <a:r>
              <a:rPr lang="it-IT" sz="6000" b="1" dirty="0" smtClean="0">
                <a:ln w="22225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it-IT" sz="6000" b="1" dirty="0" smtClean="0">
                <a:ln w="22225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LIKE</a:t>
            </a:r>
            <a:r>
              <a:rPr lang="it-IT" sz="6000" b="1" dirty="0" smtClean="0">
                <a:ln w="22225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…?</a:t>
            </a:r>
            <a:endParaRPr lang="it-IT" sz="6000" b="1" dirty="0">
              <a:ln w="22225">
                <a:solidFill>
                  <a:schemeClr val="tx1">
                    <a:lumMod val="25000"/>
                    <a:lumOff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158308" y="1052736"/>
            <a:ext cx="1588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>
                <a:ln w="22225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FOOD</a:t>
            </a:r>
            <a:r>
              <a:rPr lang="it-IT" sz="2400" b="1" dirty="0" smtClean="0">
                <a:ln w="22225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1996013"/>
            <a:ext cx="5544616" cy="4169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umetto 3 5"/>
          <p:cNvSpPr/>
          <p:nvPr/>
        </p:nvSpPr>
        <p:spPr>
          <a:xfrm>
            <a:off x="8182644" y="1052736"/>
            <a:ext cx="2952328" cy="2592288"/>
          </a:xfrm>
          <a:prstGeom prst="wedgeEllipseCallou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YES I DO !!!!</a:t>
            </a:r>
          </a:p>
          <a:p>
            <a:pPr algn="ctr"/>
            <a:r>
              <a:rPr lang="it-IT" sz="2800" dirty="0" smtClean="0"/>
              <a:t>IT’S MY FAVOURITE FOOD </a:t>
            </a:r>
            <a:endParaRPr lang="it-IT" sz="2800" dirty="0"/>
          </a:p>
        </p:txBody>
      </p:sp>
      <p:sp>
        <p:nvSpPr>
          <p:cNvPr id="7" name="Smile 6"/>
          <p:cNvSpPr/>
          <p:nvPr/>
        </p:nvSpPr>
        <p:spPr>
          <a:xfrm>
            <a:off x="10198868" y="2780928"/>
            <a:ext cx="360040" cy="576064"/>
          </a:xfrm>
          <a:prstGeom prst="smileyFace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646140" y="116632"/>
            <a:ext cx="5414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it-IT" sz="7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</a:t>
            </a:r>
            <a:r>
              <a:rPr lang="it-IT" sz="7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it-IT" sz="7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BREAKFAST…</a:t>
            </a:r>
            <a:endParaRPr lang="it-IT" sz="72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Memoria ad accesso sequenziale 11"/>
          <p:cNvSpPr/>
          <p:nvPr/>
        </p:nvSpPr>
        <p:spPr>
          <a:xfrm>
            <a:off x="405780" y="1556792"/>
            <a:ext cx="2664296" cy="2376264"/>
          </a:xfrm>
          <a:prstGeom prst="flowChartMagneticTap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DO YOU LIKE MILK AND CHOCOLATE?</a:t>
            </a:r>
            <a:endParaRPr lang="it-IT" sz="2400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30172" y="578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metto 3 5"/>
          <p:cNvSpPr/>
          <p:nvPr/>
        </p:nvSpPr>
        <p:spPr>
          <a:xfrm>
            <a:off x="8170345" y="1039962"/>
            <a:ext cx="2952328" cy="2592288"/>
          </a:xfrm>
          <a:prstGeom prst="wedgeEllipseCallou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NO,</a:t>
            </a:r>
          </a:p>
          <a:p>
            <a:pPr algn="ctr"/>
            <a:r>
              <a:rPr lang="it-IT" sz="2800" dirty="0" smtClean="0"/>
              <a:t> I DON’T !!!!</a:t>
            </a:r>
          </a:p>
          <a:p>
            <a:pPr algn="ctr"/>
            <a:r>
              <a:rPr lang="it-IT" sz="2800" dirty="0" smtClean="0"/>
              <a:t>I HATE BROCCOLI !</a:t>
            </a:r>
            <a:endParaRPr lang="it-IT" sz="2800" dirty="0"/>
          </a:p>
        </p:txBody>
      </p:sp>
      <p:sp>
        <p:nvSpPr>
          <p:cNvPr id="10" name="Rettangolo 9"/>
          <p:cNvSpPr/>
          <p:nvPr/>
        </p:nvSpPr>
        <p:spPr>
          <a:xfrm>
            <a:off x="3646140" y="116632"/>
            <a:ext cx="5414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it-IT" sz="7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</a:t>
            </a:r>
            <a:r>
              <a:rPr lang="it-IT" sz="7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it-IT" sz="7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LUNCH…</a:t>
            </a:r>
            <a:endParaRPr lang="it-IT" sz="72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Memoria ad accesso sequenziale 11"/>
          <p:cNvSpPr/>
          <p:nvPr/>
        </p:nvSpPr>
        <p:spPr>
          <a:xfrm>
            <a:off x="405780" y="1556792"/>
            <a:ext cx="2664296" cy="2376264"/>
          </a:xfrm>
          <a:prstGeom prst="flowChartMagneticTap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DO YOU LIKE BROCCOLI?</a:t>
            </a:r>
            <a:endParaRPr lang="it-IT" sz="2400" dirty="0"/>
          </a:p>
        </p:txBody>
      </p:sp>
      <p:sp>
        <p:nvSpPr>
          <p:cNvPr id="5" name="AutoShape 2" descr="I bambini a scuola come (e quanto) mangiano? A volte meglio che 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4" descr="I bambini a scuola come (e quanto) mangiano? A volte meglio che 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I bambini a scuola come (e quanto) mangiano? A volte meglio che a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8" descr="I bambini a scuola come (e quanto) mangiano? A volte meglio che a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85" y="1958925"/>
            <a:ext cx="4093326" cy="3054251"/>
          </a:xfrm>
          <a:prstGeom prst="rect">
            <a:avLst/>
          </a:prstGeom>
        </p:spPr>
      </p:pic>
      <p:pic>
        <p:nvPicPr>
          <p:cNvPr id="1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1709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574132" y="150003"/>
            <a:ext cx="6210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it-IT" sz="54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GRAMMAR …</a:t>
            </a:r>
            <a:endParaRPr lang="it-IT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97868" y="1484784"/>
            <a:ext cx="9433048" cy="440120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I LIKE </a:t>
            </a:r>
            <a:r>
              <a:rPr lang="it-IT" sz="2800" dirty="0" smtClean="0"/>
              <a:t>ICE CREAM                        MI PIACE IL GELATO      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I DON’T LIKE </a:t>
            </a:r>
            <a:r>
              <a:rPr lang="it-IT" sz="2800" dirty="0" smtClean="0"/>
              <a:t>MUSHROOMS      NON MI PIACCIONO I FUNGHI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I HATE </a:t>
            </a:r>
            <a:r>
              <a:rPr lang="it-IT" sz="2800" dirty="0" smtClean="0"/>
              <a:t>BROCCOLI                        IO ODIO I BROCCOLI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DO YOU LIKE </a:t>
            </a:r>
            <a:r>
              <a:rPr lang="it-IT" sz="2800" dirty="0" smtClean="0"/>
              <a:t>SPAGHETTI?         TI PIACCIONO GLI SPAGHETTI?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YES, I DO.                                      </a:t>
            </a:r>
            <a:r>
              <a:rPr lang="it-IT" sz="2800" dirty="0" smtClean="0">
                <a:solidFill>
                  <a:schemeClr val="tx1"/>
                </a:solidFill>
              </a:rPr>
              <a:t>SI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DO YOU LIKE </a:t>
            </a:r>
            <a:r>
              <a:rPr lang="it-IT" sz="2800" dirty="0" smtClean="0"/>
              <a:t>OLIVES?                TI PIACCIONO LE OLIVE?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NO, I DON’T                                 </a:t>
            </a:r>
            <a:r>
              <a:rPr lang="it-IT" sz="2800" dirty="0" smtClean="0">
                <a:solidFill>
                  <a:schemeClr val="tx1"/>
                </a:solidFill>
              </a:rPr>
              <a:t>NO</a:t>
            </a:r>
          </a:p>
          <a:p>
            <a:r>
              <a:rPr lang="it-IT" sz="2800" dirty="0" smtClean="0"/>
              <a:t>WHAT </a:t>
            </a:r>
            <a:r>
              <a:rPr lang="it-IT" sz="2800" dirty="0" smtClean="0">
                <a:solidFill>
                  <a:srgbClr val="FF0000"/>
                </a:solidFill>
              </a:rPr>
              <a:t>DO YOU LIKE</a:t>
            </a:r>
            <a:r>
              <a:rPr lang="it-IT" sz="2800" dirty="0" smtClean="0"/>
              <a:t>?                  COSA TI PIACE?</a:t>
            </a:r>
          </a:p>
          <a:p>
            <a:r>
              <a:rPr lang="it-IT" sz="2800" dirty="0" smtClean="0"/>
              <a:t>MY FAVOURITE FOOD IS CHICKEN AND CHIPS</a:t>
            </a:r>
          </a:p>
          <a:p>
            <a:r>
              <a:rPr lang="it-IT" sz="2800" dirty="0" smtClean="0"/>
              <a:t>IL MIO CIDO PREFERITO E’ IL POLLO E PATATINE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741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05780" y="5419"/>
            <a:ext cx="10512862" cy="1037531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FOOD</a:t>
            </a:r>
            <a:endParaRPr lang="it-IT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825483"/>
              </p:ext>
            </p:extLst>
          </p:nvPr>
        </p:nvGraphicFramePr>
        <p:xfrm>
          <a:off x="333772" y="764704"/>
          <a:ext cx="11377264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115"/>
                <a:gridCol w="2211305"/>
                <a:gridCol w="3162922"/>
                <a:gridCol w="3162922"/>
              </a:tblGrid>
              <a:tr h="5760640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BREAKFAST</a:t>
                      </a:r>
                    </a:p>
                    <a:p>
                      <a:pPr algn="ctr"/>
                      <a:r>
                        <a:rPr lang="it-IT" sz="2400" baseline="0" dirty="0" smtClean="0"/>
                        <a:t>Milk </a:t>
                      </a:r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r>
                        <a:rPr lang="it-IT" sz="2400" baseline="0" dirty="0" smtClean="0"/>
                        <a:t>Tea </a:t>
                      </a:r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r>
                        <a:rPr lang="it-IT" sz="2400" baseline="0" dirty="0" smtClean="0"/>
                        <a:t>Coffee </a:t>
                      </a:r>
                    </a:p>
                    <a:p>
                      <a:pPr algn="ctr"/>
                      <a:r>
                        <a:rPr lang="it-IT" sz="2400" baseline="0" dirty="0" smtClean="0"/>
                        <a:t> </a:t>
                      </a:r>
                    </a:p>
                    <a:p>
                      <a:pPr algn="ctr"/>
                      <a:r>
                        <a:rPr lang="it-IT" sz="2400" baseline="0" dirty="0" err="1" smtClean="0"/>
                        <a:t>Chocolate</a:t>
                      </a:r>
                      <a:endParaRPr lang="it-IT" sz="2400" baseline="0" dirty="0" smtClean="0"/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r>
                        <a:rPr lang="it-IT" sz="2400" baseline="0" dirty="0" smtClean="0"/>
                        <a:t>Jam  </a:t>
                      </a:r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r>
                        <a:rPr lang="it-IT" sz="2400" baseline="0" dirty="0" err="1" smtClean="0"/>
                        <a:t>Honey</a:t>
                      </a:r>
                      <a:r>
                        <a:rPr lang="it-IT" sz="2400" baseline="0" dirty="0" smtClean="0"/>
                        <a:t> 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LUNCH</a:t>
                      </a:r>
                    </a:p>
                    <a:p>
                      <a:pPr algn="l"/>
                      <a:r>
                        <a:rPr lang="it-IT" sz="2400" dirty="0" err="1" smtClean="0"/>
                        <a:t>Olives</a:t>
                      </a:r>
                      <a:endParaRPr lang="it-IT" sz="2400" dirty="0" smtClean="0"/>
                    </a:p>
                    <a:p>
                      <a:pPr algn="l"/>
                      <a:endParaRPr lang="it-IT" sz="2400" dirty="0" smtClean="0"/>
                    </a:p>
                    <a:p>
                      <a:pPr algn="l"/>
                      <a:endParaRPr lang="it-IT" sz="2400" dirty="0" smtClean="0"/>
                    </a:p>
                    <a:p>
                      <a:pPr algn="l"/>
                      <a:endParaRPr lang="it-IT" sz="2400" dirty="0" smtClean="0"/>
                    </a:p>
                    <a:p>
                      <a:pPr algn="l"/>
                      <a:r>
                        <a:rPr lang="it-IT" sz="2400" dirty="0" smtClean="0"/>
                        <a:t>Pasta</a:t>
                      </a:r>
                      <a:r>
                        <a:rPr lang="it-IT" sz="2400" baseline="0" dirty="0" smtClean="0"/>
                        <a:t> </a:t>
                      </a:r>
                    </a:p>
                    <a:p>
                      <a:pPr algn="l"/>
                      <a:endParaRPr lang="it-IT" sz="2400" baseline="0" dirty="0" smtClean="0"/>
                    </a:p>
                    <a:p>
                      <a:pPr algn="l"/>
                      <a:endParaRPr lang="it-IT" sz="2400" baseline="0" dirty="0" smtClean="0"/>
                    </a:p>
                    <a:p>
                      <a:pPr algn="l"/>
                      <a:endParaRPr lang="it-IT" sz="2400" baseline="0" dirty="0" smtClean="0"/>
                    </a:p>
                    <a:p>
                      <a:pPr algn="l"/>
                      <a:r>
                        <a:rPr lang="it-IT" sz="2400" baseline="0" dirty="0" err="1" smtClean="0"/>
                        <a:t>Ham</a:t>
                      </a:r>
                      <a:r>
                        <a:rPr lang="it-IT" sz="2400" baseline="0" dirty="0" smtClean="0"/>
                        <a:t> </a:t>
                      </a:r>
                    </a:p>
                    <a:p>
                      <a:pPr algn="l"/>
                      <a:endParaRPr lang="it-IT" sz="2400" baseline="0" dirty="0" smtClean="0"/>
                    </a:p>
                    <a:p>
                      <a:pPr algn="l"/>
                      <a:endParaRPr lang="it-IT" sz="2400" baseline="0" dirty="0" smtClean="0"/>
                    </a:p>
                    <a:p>
                      <a:pPr algn="l"/>
                      <a:endParaRPr lang="it-IT" sz="2400" baseline="0" dirty="0" smtClean="0"/>
                    </a:p>
                    <a:p>
                      <a:pPr algn="l"/>
                      <a:r>
                        <a:rPr lang="it-IT" sz="2400" baseline="0" dirty="0" err="1" smtClean="0"/>
                        <a:t>Bread</a:t>
                      </a:r>
                      <a:r>
                        <a:rPr lang="it-IT" sz="24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AFTERNOON</a:t>
                      </a:r>
                    </a:p>
                    <a:p>
                      <a:pPr algn="l"/>
                      <a:r>
                        <a:rPr lang="it-IT" sz="2400" dirty="0" smtClean="0"/>
                        <a:t>Yoghurt </a:t>
                      </a:r>
                    </a:p>
                    <a:p>
                      <a:pPr algn="l"/>
                      <a:endParaRPr lang="it-IT" sz="2400" dirty="0" smtClean="0"/>
                    </a:p>
                    <a:p>
                      <a:pPr algn="l"/>
                      <a:endParaRPr lang="it-IT" sz="2400" dirty="0" smtClean="0"/>
                    </a:p>
                    <a:p>
                      <a:pPr algn="l"/>
                      <a:r>
                        <a:rPr lang="it-IT" sz="2400" dirty="0" err="1" smtClean="0"/>
                        <a:t>Peanuts</a:t>
                      </a:r>
                      <a:r>
                        <a:rPr lang="it-IT" sz="2400" dirty="0" smtClean="0"/>
                        <a:t> </a:t>
                      </a:r>
                    </a:p>
                    <a:p>
                      <a:pPr algn="l"/>
                      <a:endParaRPr lang="it-IT" sz="2400" dirty="0" smtClean="0"/>
                    </a:p>
                    <a:p>
                      <a:pPr algn="l"/>
                      <a:endParaRPr lang="it-IT" sz="2400" b="0" dirty="0" smtClean="0"/>
                    </a:p>
                    <a:p>
                      <a:pPr algn="l"/>
                      <a:r>
                        <a:rPr lang="it-IT" sz="2400" dirty="0" smtClean="0"/>
                        <a:t>Lemon </a:t>
                      </a:r>
                    </a:p>
                    <a:p>
                      <a:pPr algn="l"/>
                      <a:r>
                        <a:rPr lang="it-IT" sz="2400" dirty="0" smtClean="0"/>
                        <a:t> </a:t>
                      </a:r>
                    </a:p>
                    <a:p>
                      <a:pPr algn="l"/>
                      <a:r>
                        <a:rPr lang="it-IT" sz="2400" dirty="0" smtClean="0"/>
                        <a:t>Green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apples</a:t>
                      </a:r>
                      <a:endParaRPr lang="it-IT" sz="2400" baseline="0" dirty="0" smtClean="0"/>
                    </a:p>
                    <a:p>
                      <a:pPr algn="l"/>
                      <a:endParaRPr lang="it-IT" sz="2400" baseline="0" dirty="0" smtClean="0"/>
                    </a:p>
                    <a:p>
                      <a:pPr algn="l"/>
                      <a:endParaRPr lang="it-IT" sz="2400" baseline="0" dirty="0" smtClean="0"/>
                    </a:p>
                    <a:p>
                      <a:pPr algn="l"/>
                      <a:r>
                        <a:rPr lang="it-IT" sz="2400" baseline="0" dirty="0" err="1" smtClean="0"/>
                        <a:t>Ice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cream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DINNER </a:t>
                      </a:r>
                    </a:p>
                    <a:p>
                      <a:r>
                        <a:rPr lang="it-IT" sz="2400" dirty="0" err="1" smtClean="0"/>
                        <a:t>Meat</a:t>
                      </a:r>
                      <a:r>
                        <a:rPr lang="it-IT" sz="2400" dirty="0" smtClean="0"/>
                        <a:t> </a:t>
                      </a:r>
                    </a:p>
                    <a:p>
                      <a:endParaRPr lang="it-IT" sz="2400" dirty="0" smtClean="0"/>
                    </a:p>
                    <a:p>
                      <a:r>
                        <a:rPr lang="it-IT" sz="2400" dirty="0" err="1" smtClean="0"/>
                        <a:t>Fish</a:t>
                      </a:r>
                      <a:r>
                        <a:rPr lang="it-IT" sz="2400" dirty="0" smtClean="0"/>
                        <a:t> </a:t>
                      </a:r>
                    </a:p>
                    <a:p>
                      <a:r>
                        <a:rPr lang="it-IT" sz="2400" dirty="0" smtClean="0"/>
                        <a:t> </a:t>
                      </a:r>
                    </a:p>
                    <a:p>
                      <a:r>
                        <a:rPr lang="it-IT" sz="2400" dirty="0" err="1" smtClean="0"/>
                        <a:t>Chicken</a:t>
                      </a:r>
                      <a:r>
                        <a:rPr lang="it-IT" sz="2400" dirty="0" smtClean="0"/>
                        <a:t> </a:t>
                      </a:r>
                    </a:p>
                    <a:p>
                      <a:endParaRPr lang="it-IT" sz="2400" dirty="0" smtClean="0"/>
                    </a:p>
                    <a:p>
                      <a:r>
                        <a:rPr lang="it-IT" sz="2400" dirty="0" err="1" smtClean="0"/>
                        <a:t>Vegetables</a:t>
                      </a:r>
                      <a:r>
                        <a:rPr lang="it-IT" sz="2400" dirty="0" smtClean="0"/>
                        <a:t> </a:t>
                      </a:r>
                    </a:p>
                    <a:p>
                      <a:endParaRPr lang="it-IT" sz="2400" dirty="0" smtClean="0"/>
                    </a:p>
                    <a:p>
                      <a:r>
                        <a:rPr lang="it-IT" sz="2400" dirty="0" smtClean="0"/>
                        <a:t>Hamburger </a:t>
                      </a:r>
                    </a:p>
                    <a:p>
                      <a:r>
                        <a:rPr lang="it-IT" sz="2400" dirty="0" smtClean="0"/>
                        <a:t> </a:t>
                      </a:r>
                    </a:p>
                    <a:p>
                      <a:r>
                        <a:rPr lang="it-IT" sz="2400" dirty="0" smtClean="0"/>
                        <a:t>Chips </a:t>
                      </a:r>
                    </a:p>
                    <a:p>
                      <a:endParaRPr lang="it-IT" sz="2400" dirty="0" smtClean="0"/>
                    </a:p>
                    <a:p>
                      <a:r>
                        <a:rPr lang="it-IT" sz="2400" dirty="0" smtClean="0"/>
                        <a:t>  </a:t>
                      </a:r>
                    </a:p>
                    <a:p>
                      <a:r>
                        <a:rPr lang="it-IT" sz="2400" dirty="0" smtClean="0"/>
                        <a:t>Pizza </a:t>
                      </a:r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1340768"/>
            <a:ext cx="432048" cy="57606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4" y="1883753"/>
            <a:ext cx="768086" cy="648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2708920"/>
            <a:ext cx="756084" cy="5040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4077072"/>
            <a:ext cx="878034" cy="6480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5229200"/>
            <a:ext cx="576064" cy="66213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3501008"/>
            <a:ext cx="640662" cy="42807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0" y="1340768"/>
            <a:ext cx="720080" cy="72008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r="7947"/>
          <a:stretch/>
        </p:blipFill>
        <p:spPr>
          <a:xfrm>
            <a:off x="3934172" y="2780928"/>
            <a:ext cx="936105" cy="78481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3933056"/>
            <a:ext cx="820936" cy="61570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5589240"/>
            <a:ext cx="998825" cy="60678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340768"/>
            <a:ext cx="1152128" cy="77228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2420888"/>
            <a:ext cx="1024508" cy="68027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5085184"/>
            <a:ext cx="864096" cy="1152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3356992"/>
            <a:ext cx="1008112" cy="653529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4149080"/>
            <a:ext cx="864096" cy="601447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80" y="5733256"/>
            <a:ext cx="971600" cy="7287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4941168"/>
            <a:ext cx="720080" cy="54006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76" y="4149080"/>
            <a:ext cx="954460" cy="636307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3284984"/>
            <a:ext cx="963191" cy="721518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2564904"/>
            <a:ext cx="411939" cy="619968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1916832"/>
            <a:ext cx="749563" cy="54868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1340768"/>
            <a:ext cx="815752" cy="542985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4149080"/>
            <a:ext cx="864096" cy="601447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956957" y="109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909836" y="17729"/>
            <a:ext cx="10512862" cy="925985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 smtClean="0"/>
              <a:t>Fruits</a:t>
            </a:r>
            <a:r>
              <a:rPr lang="it-IT" sz="4000" dirty="0" smtClean="0"/>
              <a:t> and </a:t>
            </a:r>
            <a:r>
              <a:rPr lang="it-IT" sz="4000" dirty="0" err="1" smtClean="0"/>
              <a:t>vegetables</a:t>
            </a:r>
            <a:r>
              <a:rPr lang="it-IT" sz="4000" dirty="0" smtClean="0"/>
              <a:t> </a:t>
            </a:r>
            <a:endParaRPr lang="it-IT" sz="40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576239"/>
              </p:ext>
            </p:extLst>
          </p:nvPr>
        </p:nvGraphicFramePr>
        <p:xfrm>
          <a:off x="621804" y="836712"/>
          <a:ext cx="11089234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7"/>
                <a:gridCol w="5544617"/>
              </a:tblGrid>
              <a:tr h="5760640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FRUITS</a:t>
                      </a:r>
                      <a:r>
                        <a:rPr lang="it-IT" sz="3600" baseline="0" dirty="0" smtClean="0"/>
                        <a:t>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2400" baseline="0" dirty="0" smtClean="0"/>
                        <a:t>APPLE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2400" baseline="0" dirty="0" smtClean="0"/>
                        <a:t>PEAR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2400" baseline="0" dirty="0" smtClean="0"/>
                        <a:t>GRAPES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2400" baseline="0" dirty="0" smtClean="0"/>
                        <a:t>PINEAPPLE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2400" baseline="0" dirty="0" smtClean="0"/>
                        <a:t>CHERRIES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VEGETABLES </a:t>
                      </a:r>
                    </a:p>
                    <a:p>
                      <a:pPr algn="ctr"/>
                      <a:r>
                        <a:rPr lang="it-IT" sz="2400" dirty="0" smtClean="0"/>
                        <a:t>LETTUCES</a:t>
                      </a:r>
                    </a:p>
                    <a:p>
                      <a:pPr algn="ctr"/>
                      <a:endParaRPr lang="it-IT" sz="2400" dirty="0" smtClean="0"/>
                    </a:p>
                    <a:p>
                      <a:pPr algn="ctr"/>
                      <a:endParaRPr lang="it-IT" sz="2400" dirty="0" smtClean="0"/>
                    </a:p>
                    <a:p>
                      <a:pPr algn="ctr"/>
                      <a:r>
                        <a:rPr lang="it-IT" sz="2400" dirty="0" smtClean="0"/>
                        <a:t>CARROTS</a:t>
                      </a:r>
                      <a:r>
                        <a:rPr lang="it-IT" sz="2400" baseline="0" dirty="0" smtClean="0"/>
                        <a:t> </a:t>
                      </a:r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r>
                        <a:rPr lang="it-IT" sz="2400" baseline="0" dirty="0" smtClean="0"/>
                        <a:t>MUSHROOMS </a:t>
                      </a:r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r>
                        <a:rPr lang="it-IT" sz="2400" baseline="0" dirty="0" smtClean="0"/>
                        <a:t>PATATOES </a:t>
                      </a:r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endParaRPr lang="it-IT" sz="2400" baseline="0" dirty="0" smtClean="0"/>
                    </a:p>
                    <a:p>
                      <a:pPr algn="ctr"/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1196752"/>
            <a:ext cx="764704" cy="7647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2060848"/>
            <a:ext cx="1065808" cy="79935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3212976"/>
            <a:ext cx="757600" cy="60611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4149080"/>
            <a:ext cx="1008112" cy="84773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12" y="5328250"/>
            <a:ext cx="776126" cy="73732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1340768"/>
            <a:ext cx="936104" cy="93610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2420888"/>
            <a:ext cx="710332" cy="71033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3573016"/>
            <a:ext cx="806947" cy="59848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4437112"/>
            <a:ext cx="1440160" cy="908767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46886" y="10727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58108" y="188640"/>
            <a:ext cx="5555259" cy="122413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it-IT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AT LUNCH…</a:t>
            </a:r>
            <a:endParaRPr lang="it-IT" sz="2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3068960"/>
            <a:ext cx="3816424" cy="3302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2996952"/>
            <a:ext cx="4868848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Fumetto 3 5"/>
          <p:cNvSpPr/>
          <p:nvPr/>
        </p:nvSpPr>
        <p:spPr>
          <a:xfrm>
            <a:off x="1773932" y="1556792"/>
            <a:ext cx="3816424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I LIKE PASTA !</a:t>
            </a:r>
            <a:endParaRPr lang="it-IT" sz="3600" dirty="0"/>
          </a:p>
        </p:txBody>
      </p:sp>
      <p:sp>
        <p:nvSpPr>
          <p:cNvPr id="7" name="Fumetto 3 6"/>
          <p:cNvSpPr/>
          <p:nvPr/>
        </p:nvSpPr>
        <p:spPr>
          <a:xfrm>
            <a:off x="9046740" y="1196752"/>
            <a:ext cx="2854053" cy="22322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I LIKE HAM AND BREAD!</a:t>
            </a:r>
            <a:endParaRPr lang="it-IT" sz="2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4581128"/>
            <a:ext cx="1765920" cy="1295008"/>
          </a:xfrm>
          <a:prstGeom prst="rect">
            <a:avLst/>
          </a:prstGeom>
        </p:spPr>
      </p:pic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25668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4 1"/>
          <p:cNvSpPr/>
          <p:nvPr/>
        </p:nvSpPr>
        <p:spPr>
          <a:xfrm>
            <a:off x="6094412" y="692696"/>
            <a:ext cx="3312368" cy="172819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I LIKE CHEESE !</a:t>
            </a:r>
            <a:endParaRPr lang="it-IT" sz="3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2348880"/>
            <a:ext cx="5856651" cy="4392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4892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806380" y="188640"/>
            <a:ext cx="3978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it-IT" sz="54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 </a:t>
            </a:r>
            <a:r>
              <a:rPr lang="it-IT" sz="5400" b="1" dirty="0" err="1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dinner</a:t>
            </a:r>
            <a:r>
              <a:rPr lang="it-IT" sz="54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</a:t>
            </a:r>
            <a:endParaRPr lang="it-IT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2780928"/>
            <a:ext cx="6286500" cy="3648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Fumetto 2 5"/>
          <p:cNvSpPr/>
          <p:nvPr/>
        </p:nvSpPr>
        <p:spPr>
          <a:xfrm>
            <a:off x="4726260" y="1124744"/>
            <a:ext cx="3528392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like</a:t>
            </a:r>
            <a:r>
              <a:rPr lang="it-IT" sz="3600" dirty="0" smtClean="0"/>
              <a:t> pizza !</a:t>
            </a:r>
            <a:endParaRPr lang="it-IT" sz="3600" dirty="0"/>
          </a:p>
        </p:txBody>
      </p:sp>
      <p:sp>
        <p:nvSpPr>
          <p:cNvPr id="7" name="Freccia in giù 6"/>
          <p:cNvSpPr/>
          <p:nvPr/>
        </p:nvSpPr>
        <p:spPr>
          <a:xfrm rot="3172553">
            <a:off x="4432821" y="2282908"/>
            <a:ext cx="850299" cy="589854"/>
          </a:xfrm>
          <a:prstGeom prst="downArrow">
            <a:avLst>
              <a:gd name="adj1" fmla="val 61561"/>
              <a:gd name="adj2" fmla="val 51213"/>
            </a:avLst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269876" y="188640"/>
            <a:ext cx="4392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it-IT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</a:t>
            </a:r>
            <a:r>
              <a:rPr lang="it-IT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 </a:t>
            </a:r>
            <a:r>
              <a:rPr lang="it-IT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</a:t>
            </a:r>
            <a:r>
              <a:rPr lang="it-IT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it-IT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like</a:t>
            </a:r>
            <a:r>
              <a:rPr lang="it-IT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ccia in giù 10"/>
          <p:cNvSpPr/>
          <p:nvPr/>
        </p:nvSpPr>
        <p:spPr>
          <a:xfrm rot="19734043">
            <a:off x="7598034" y="2370438"/>
            <a:ext cx="576064" cy="890128"/>
          </a:xfrm>
          <a:prstGeom prst="downArrow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8868" y="1576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4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349996" y="188640"/>
            <a:ext cx="6918946" cy="94365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it-IT" sz="4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 THE AFTERNOON</a:t>
            </a:r>
            <a:endParaRPr lang="it-IT" sz="4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942284" y="1340768"/>
            <a:ext cx="2520280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it-IT" sz="34400" dirty="0" smtClean="0">
                <a:ln w="38100"/>
                <a:solidFill>
                  <a:srgbClr val="C00000"/>
                </a:solidFill>
              </a:rPr>
              <a:t>I DON’T LIKE</a:t>
            </a:r>
            <a:r>
              <a:rPr lang="it-IT" sz="5400" b="0" cap="none" spc="0" dirty="0" smtClean="0">
                <a:ln w="38100"/>
                <a:solidFill>
                  <a:srgbClr val="C00000"/>
                </a:solidFill>
                <a:effectLst/>
              </a:rPr>
              <a:t>…</a:t>
            </a:r>
            <a:endParaRPr lang="it-IT" sz="5400" b="0" cap="none" spc="0" dirty="0">
              <a:ln w="38100"/>
              <a:solidFill>
                <a:srgbClr val="C00000"/>
              </a:solidFill>
              <a:effectLst/>
            </a:endParaRP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 rot="554175">
            <a:off x="872278" y="4938891"/>
            <a:ext cx="2105825" cy="109319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it-IT" sz="5400" dirty="0" smtClean="0">
                <a:latin typeface="+mn-lt"/>
              </a:rPr>
              <a:t>coffee</a:t>
            </a:r>
            <a:endParaRPr lang="it-IT" sz="5400" dirty="0">
              <a:latin typeface="+mn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16" y="1268760"/>
            <a:ext cx="1440160" cy="144016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974732" y="5373216"/>
            <a:ext cx="1086131" cy="1026696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it-IT" sz="5400" dirty="0" smtClean="0"/>
              <a:t>tea</a:t>
            </a:r>
            <a:endParaRPr lang="it-IT" sz="5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708920"/>
            <a:ext cx="3114700" cy="20764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2564904"/>
            <a:ext cx="3100588" cy="2616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02324" y="4158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1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628800"/>
            <a:ext cx="3512132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ttangolo 2"/>
          <p:cNvSpPr/>
          <p:nvPr/>
        </p:nvSpPr>
        <p:spPr>
          <a:xfrm>
            <a:off x="2710036" y="116632"/>
            <a:ext cx="6918946" cy="94365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it-IT" sz="4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 THE AFTERNOON</a:t>
            </a:r>
            <a:endParaRPr lang="it-IT" sz="4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0" y="1196752"/>
            <a:ext cx="864096" cy="86409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14292" y="1124744"/>
            <a:ext cx="2160240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it-IT" sz="5400" b="0" cap="none" spc="0" dirty="0" smtClean="0">
                <a:ln w="38100"/>
                <a:solidFill>
                  <a:srgbClr val="C00000"/>
                </a:solidFill>
                <a:effectLst/>
              </a:rPr>
              <a:t>I LIKE…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 rot="21368095">
            <a:off x="656253" y="4290819"/>
            <a:ext cx="2105825" cy="109319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it-IT" sz="5400" dirty="0" smtClean="0">
                <a:latin typeface="+mn-lt"/>
              </a:rPr>
              <a:t>JAM</a:t>
            </a:r>
            <a:endParaRPr lang="it-IT" sz="5400" dirty="0">
              <a:latin typeface="+mn-lt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2420888"/>
            <a:ext cx="2070230" cy="27603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Rettangolo 15"/>
          <p:cNvSpPr/>
          <p:nvPr/>
        </p:nvSpPr>
        <p:spPr>
          <a:xfrm>
            <a:off x="8470676" y="5517232"/>
            <a:ext cx="3291863" cy="92333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it-IT" sz="4400" dirty="0" smtClean="0"/>
              <a:t>ICE CREAM</a:t>
            </a:r>
            <a:endParaRPr lang="it-IT" sz="4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2636912"/>
            <a:ext cx="2355726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4798268" y="5805264"/>
            <a:ext cx="1981829" cy="851902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it-IT" sz="4000" dirty="0" smtClean="0"/>
              <a:t>FRUITS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58908" y="934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2924944"/>
            <a:ext cx="4608512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6" y="5085184"/>
            <a:ext cx="936104" cy="1248138"/>
          </a:xfrm>
          <a:prstGeom prst="rect">
            <a:avLst/>
          </a:prstGeom>
        </p:spPr>
      </p:pic>
      <p:sp>
        <p:nvSpPr>
          <p:cNvPr id="5" name="Fumetto 4 4"/>
          <p:cNvSpPr/>
          <p:nvPr/>
        </p:nvSpPr>
        <p:spPr>
          <a:xfrm>
            <a:off x="1341884" y="1124744"/>
            <a:ext cx="3960440" cy="1800200"/>
          </a:xfrm>
          <a:prstGeom prst="cloudCallou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I DON’T LIKE WATER…..</a:t>
            </a:r>
            <a:endParaRPr lang="it-IT" sz="3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2564904"/>
            <a:ext cx="564542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4941168"/>
            <a:ext cx="1368152" cy="1368152"/>
          </a:xfrm>
          <a:prstGeom prst="rect">
            <a:avLst/>
          </a:prstGeom>
        </p:spPr>
      </p:pic>
      <p:sp>
        <p:nvSpPr>
          <p:cNvPr id="10" name="Fumetto 4 9"/>
          <p:cNvSpPr/>
          <p:nvPr/>
        </p:nvSpPr>
        <p:spPr>
          <a:xfrm>
            <a:off x="7246540" y="692696"/>
            <a:ext cx="3456384" cy="15841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I LIKE COKE!</a:t>
            </a:r>
            <a:endParaRPr lang="it-IT" sz="3200" dirty="0"/>
          </a:p>
        </p:txBody>
      </p:sp>
      <p:sp>
        <p:nvSpPr>
          <p:cNvPr id="11" name="Smile 10"/>
          <p:cNvSpPr/>
          <p:nvPr/>
        </p:nvSpPr>
        <p:spPr>
          <a:xfrm>
            <a:off x="9910836" y="1196752"/>
            <a:ext cx="504056" cy="432048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75000" y="387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250</Words>
  <Application>Microsoft Office PowerPoint</Application>
  <PresentationFormat>Personalizzato</PresentationFormat>
  <Paragraphs>124</Paragraphs>
  <Slides>12</Slides>
  <Notes>1</Notes>
  <HiddenSlides>0</HiddenSlides>
  <MMClips>10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Tema di Office</vt:lpstr>
      <vt:lpstr>DO  YOU LIKE…?</vt:lpstr>
      <vt:lpstr>FOOD</vt:lpstr>
      <vt:lpstr>Fruits and vegetables </vt:lpstr>
      <vt:lpstr>Presentazione standard di PowerPoint</vt:lpstr>
      <vt:lpstr>Presentazione standard di PowerPoint</vt:lpstr>
      <vt:lpstr>Presentazione standard di PowerPoint</vt:lpstr>
      <vt:lpstr>coffee</vt:lpstr>
      <vt:lpstr>JAM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 YOU LIKE…?</dc:title>
  <dc:creator>Lucia</dc:creator>
  <cp:lastModifiedBy>Pasqualina</cp:lastModifiedBy>
  <cp:revision>55</cp:revision>
  <dcterms:created xsi:type="dcterms:W3CDTF">2020-05-07T17:53:49Z</dcterms:created>
  <dcterms:modified xsi:type="dcterms:W3CDTF">2020-05-18T16:47:55Z</dcterms:modified>
</cp:coreProperties>
</file>