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3A01-E831-4FD6-9A71-8C79DDAF284D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A35D-FB5E-4858-8801-173B20D622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3708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3A01-E831-4FD6-9A71-8C79DDAF284D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A35D-FB5E-4858-8801-173B20D622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509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3A01-E831-4FD6-9A71-8C79DDAF284D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A35D-FB5E-4858-8801-173B20D622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5440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3A01-E831-4FD6-9A71-8C79DDAF284D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A35D-FB5E-4858-8801-173B20D622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9367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3A01-E831-4FD6-9A71-8C79DDAF284D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A35D-FB5E-4858-8801-173B20D622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209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3A01-E831-4FD6-9A71-8C79DDAF284D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A35D-FB5E-4858-8801-173B20D622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7070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3A01-E831-4FD6-9A71-8C79DDAF284D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A35D-FB5E-4858-8801-173B20D622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988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3A01-E831-4FD6-9A71-8C79DDAF284D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A35D-FB5E-4858-8801-173B20D622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70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3A01-E831-4FD6-9A71-8C79DDAF284D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A35D-FB5E-4858-8801-173B20D622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9937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3A01-E831-4FD6-9A71-8C79DDAF284D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A35D-FB5E-4858-8801-173B20D622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0450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3A01-E831-4FD6-9A71-8C79DDAF284D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A35D-FB5E-4858-8801-173B20D622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8146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33A01-E831-4FD6-9A71-8C79DDAF284D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9A35D-FB5E-4858-8801-173B20D622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316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Giorno della &lt;strong&gt;Festa della Mamma&lt;/strong&gt;, calendario e origin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00"/>
            <a:ext cx="12192000" cy="685799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8488" y="108488"/>
            <a:ext cx="4231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FF0000"/>
                </a:solidFill>
              </a:rPr>
              <a:t>Docente:De</a:t>
            </a:r>
            <a:r>
              <a:rPr lang="it-IT" sz="2400" dirty="0" smtClean="0">
                <a:solidFill>
                  <a:srgbClr val="FF0000"/>
                </a:solidFill>
              </a:rPr>
              <a:t> Stefano Regina</a:t>
            </a:r>
          </a:p>
          <a:p>
            <a:r>
              <a:rPr lang="it-IT" sz="2400" dirty="0" err="1" smtClean="0">
                <a:solidFill>
                  <a:srgbClr val="FF0000"/>
                </a:solidFill>
              </a:rPr>
              <a:t>Sez.A</a:t>
            </a:r>
            <a:r>
              <a:rPr lang="it-IT" sz="2400" dirty="0" smtClean="0">
                <a:solidFill>
                  <a:srgbClr val="FF0000"/>
                </a:solidFill>
              </a:rPr>
              <a:t> Capoluogo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Alunni 4 anni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94468" y="5458382"/>
            <a:ext cx="30066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Campi D’</a:t>
            </a:r>
            <a:r>
              <a:rPr lang="it-IT" sz="2400" dirty="0" err="1" smtClean="0">
                <a:solidFill>
                  <a:srgbClr val="FF0000"/>
                </a:solidFill>
              </a:rPr>
              <a:t>Esperienza:Il</a:t>
            </a:r>
            <a:r>
              <a:rPr lang="it-IT" sz="2400" dirty="0" smtClean="0">
                <a:solidFill>
                  <a:srgbClr val="FF0000"/>
                </a:solidFill>
              </a:rPr>
              <a:t> Se e L’altro-Immagini suoni e colori</a:t>
            </a:r>
          </a:p>
          <a:p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843580" y="5257800"/>
            <a:ext cx="342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FF0000"/>
                </a:solidFill>
              </a:rPr>
              <a:t>OB.:Comunicare</a:t>
            </a:r>
            <a:r>
              <a:rPr lang="it-IT" sz="2400" dirty="0" smtClean="0">
                <a:solidFill>
                  <a:srgbClr val="FF0000"/>
                </a:solidFill>
              </a:rPr>
              <a:t> es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447296" y="247973"/>
            <a:ext cx="5408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Ob</a:t>
            </a:r>
            <a:r>
              <a:rPr lang="it-IT" sz="2400" dirty="0" smtClean="0"/>
              <a:t>.:</a:t>
            </a:r>
            <a:r>
              <a:rPr lang="it-IT" sz="2400" dirty="0" err="1" smtClean="0"/>
              <a:t>Comunicare,esprimere</a:t>
            </a:r>
            <a:r>
              <a:rPr lang="it-IT" sz="2400" dirty="0" smtClean="0"/>
              <a:t> emozioni</a:t>
            </a:r>
          </a:p>
          <a:p>
            <a:r>
              <a:rPr lang="it-IT" sz="2400" dirty="0"/>
              <a:t>a</a:t>
            </a:r>
            <a:r>
              <a:rPr lang="it-IT" sz="2400" dirty="0" smtClean="0"/>
              <a:t>ttraverso diverse tecniche espressive.</a:t>
            </a:r>
            <a:endParaRPr lang="it-IT" sz="2400" dirty="0"/>
          </a:p>
        </p:txBody>
      </p:sp>
      <p:pic>
        <p:nvPicPr>
          <p:cNvPr id="10" name="20200429_1649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9525" y="2838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1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Giorno della &lt;strong&gt;Festa della Mamma&lt;/strong&gt;, calendario e origin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VID-20200429-WA00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923" y="381000"/>
            <a:ext cx="4076054" cy="541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4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29</Words>
  <Application>Microsoft Office PowerPoint</Application>
  <PresentationFormat>Widescreen</PresentationFormat>
  <Paragraphs>7</Paragraphs>
  <Slides>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PC</dc:creator>
  <cp:lastModifiedBy>PC</cp:lastModifiedBy>
  <cp:revision>6</cp:revision>
  <dcterms:created xsi:type="dcterms:W3CDTF">2020-04-29T14:12:24Z</dcterms:created>
  <dcterms:modified xsi:type="dcterms:W3CDTF">2020-04-29T15:59:00Z</dcterms:modified>
</cp:coreProperties>
</file>