
<file path=[Content_Types].xml><?xml version="1.0" encoding="utf-8"?>
<Types xmlns="http://schemas.openxmlformats.org/package/2006/content-types">
  <Default Extension="png" ContentType="image/png"/>
  <Default Extension="jpeg" ContentType="image/jpeg"/>
  <Default Extension="ogg" ContentType="audio/unknown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59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CC98BA85-36E4-46C1-BBE7-411879C5D959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4B002AB-F611-4AF8-8C55-FE863D03C7F7}" type="slidenum">
              <a:rPr lang="it-IT" smtClean="0"/>
              <a:t>‹N›</a:t>
            </a:fld>
            <a:endParaRPr lang="it-IT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8BA85-36E4-46C1-BBE7-411879C5D959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002AB-F611-4AF8-8C55-FE863D03C7F7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8BA85-36E4-46C1-BBE7-411879C5D959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002AB-F611-4AF8-8C55-FE863D03C7F7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8BA85-36E4-46C1-BBE7-411879C5D959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002AB-F611-4AF8-8C55-FE863D03C7F7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8BA85-36E4-46C1-BBE7-411879C5D959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002AB-F611-4AF8-8C55-FE863D03C7F7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8BA85-36E4-46C1-BBE7-411879C5D959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002AB-F611-4AF8-8C55-FE863D03C7F7}" type="slidenum">
              <a:rPr lang="it-IT" smtClean="0"/>
              <a:t>‹N›</a:t>
            </a:fld>
            <a:endParaRPr lang="it-IT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8BA85-36E4-46C1-BBE7-411879C5D959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002AB-F611-4AF8-8C55-FE863D03C7F7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8BA85-36E4-46C1-BBE7-411879C5D959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002AB-F611-4AF8-8C55-FE863D03C7F7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8BA85-36E4-46C1-BBE7-411879C5D959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002AB-F611-4AF8-8C55-FE863D03C7F7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8BA85-36E4-46C1-BBE7-411879C5D959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002AB-F611-4AF8-8C55-FE863D03C7F7}" type="slidenum">
              <a:rPr lang="it-IT" smtClean="0"/>
              <a:t>‹N›</a:t>
            </a:fld>
            <a:endParaRPr lang="it-IT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8BA85-36E4-46C1-BBE7-411879C5D959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002AB-F611-4AF8-8C55-FE863D03C7F7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CC98BA85-36E4-46C1-BBE7-411879C5D959}" type="datetimeFigureOut">
              <a:rPr lang="it-IT" smtClean="0"/>
              <a:t>24/04/2020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E4B002AB-F611-4AF8-8C55-FE863D03C7F7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ogg"/><Relationship Id="rId7" Type="http://schemas.openxmlformats.org/officeDocument/2006/relationships/image" Target="../media/image4.png"/><Relationship Id="rId2" Type="http://schemas.openxmlformats.org/officeDocument/2006/relationships/audio" Target="../media/media2.ogg"/><Relationship Id="rId1" Type="http://schemas.microsoft.com/office/2007/relationships/media" Target="../media/media2.ogg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og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9001000" cy="1143000"/>
          </a:xfrm>
        </p:spPr>
        <p:txBody>
          <a:bodyPr>
            <a:normAutofit/>
          </a:bodyPr>
          <a:lstStyle/>
          <a:p>
            <a:r>
              <a:rPr lang="it-IT" sz="3200" dirty="0" smtClean="0"/>
              <a:t>Gli animali che si svegliano dal letargo</a:t>
            </a:r>
            <a:endParaRPr lang="it-IT" sz="32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812" y="1443608"/>
            <a:ext cx="3384376" cy="4979312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6285344" y="4941168"/>
            <a:ext cx="2880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Docente: Giglio Francesca</a:t>
            </a:r>
          </a:p>
          <a:p>
            <a:pPr algn="ctr"/>
            <a:r>
              <a:rPr lang="it-IT" dirty="0" smtClean="0"/>
              <a:t>Sez. D plesso Capoluogo</a:t>
            </a:r>
          </a:p>
          <a:p>
            <a:pPr algn="ctr"/>
            <a:r>
              <a:rPr lang="it-IT" dirty="0" smtClean="0"/>
              <a:t>Alunni 4 anni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3504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2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-292588" y="1726011"/>
            <a:ext cx="6192688" cy="340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1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2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20688"/>
            <a:ext cx="3847880" cy="5661248"/>
          </a:xfrm>
          <a:prstGeom prst="rect">
            <a:avLst/>
          </a:prstGeom>
        </p:spPr>
      </p:pic>
      <p:pic>
        <p:nvPicPr>
          <p:cNvPr id="3" name="audio1.og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12160" y="4653136"/>
            <a:ext cx="1291208" cy="1291208"/>
          </a:xfrm>
          <a:prstGeom prst="rect">
            <a:avLst/>
          </a:prstGeom>
        </p:spPr>
      </p:pic>
      <p:pic>
        <p:nvPicPr>
          <p:cNvPr id="4" name="audio2.og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75686" y="1828056"/>
            <a:ext cx="1099356" cy="109935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105708" y="2193068"/>
            <a:ext cx="1177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Ascolta: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855446" y="5085184"/>
            <a:ext cx="1152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Ascolta: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9887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5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36</TotalTime>
  <Words>23</Words>
  <Application>Microsoft Office PowerPoint</Application>
  <PresentationFormat>Presentazione su schermo (4:3)</PresentationFormat>
  <Paragraphs>6</Paragraphs>
  <Slides>3</Slides>
  <Notes>0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4" baseType="lpstr">
      <vt:lpstr>Austin</vt:lpstr>
      <vt:lpstr>Gli animali che si svegliano dal letargo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Gli animali che si svegliano dal letargo</dc:title>
  <dc:creator>Utente</dc:creator>
  <cp:lastModifiedBy>Utente</cp:lastModifiedBy>
  <cp:revision>2</cp:revision>
  <dcterms:created xsi:type="dcterms:W3CDTF">2020-04-24T17:13:56Z</dcterms:created>
  <dcterms:modified xsi:type="dcterms:W3CDTF">2020-04-24T17:53:28Z</dcterms:modified>
</cp:coreProperties>
</file>