
<file path=[Content_Types].xml><?xml version="1.0" encoding="utf-8"?>
<Types xmlns="http://schemas.openxmlformats.org/package/2006/content-types">
  <Default Extension="aac" ContentType="audio/aa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8BDDEA6-C9CD-4194-B904-127EE440635B}">
          <p14:sldIdLst>
            <p14:sldId id="256"/>
          </p14:sldIdLst>
        </p14:section>
        <p14:section name="Sezione senza titolo" id="{720C20AB-238C-45E1-8079-B61D05D964C6}">
          <p14:sldIdLst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D6582E-A1C5-470A-A440-1F8B6D02D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D5EC6D-B80D-4EAB-8ED7-6C91A8BA1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1D8096-3408-4D23-A72A-08C79633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FF91-36DA-4E3C-9659-8C6433289B1F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F14CB9-4CD0-4815-86C2-CE406773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5C5BE4-F845-46EB-989D-D7E2898D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B902-8C8F-4FD9-8E99-ADED5706A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84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2B68A8-EF61-46B5-A54B-8A546CFBD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46FEDB-37CC-487E-9C7A-D863B72D5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98DC01-E551-4C67-9506-F478480C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FF91-36DA-4E3C-9659-8C6433289B1F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8FE411-577F-4B56-B1C5-F9869CDF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7048E8-3585-4F98-8A6F-7333B452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B902-8C8F-4FD9-8E99-ADED5706A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2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E512FCC-1C68-4C19-86E0-8C0511D3F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D02518-4472-4C77-B771-5C5781F80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8E2F42-C0E1-422C-B696-9FD98B21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FF91-36DA-4E3C-9659-8C6433289B1F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6A5BBB-8940-4328-BDE0-A636BF60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A0EC44-A7CC-4491-9379-8ECBE31E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B902-8C8F-4FD9-8E99-ADED5706A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4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AB159-8EDA-4DD8-AA7A-CFEC13E3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0FC303-D336-41AA-8A1C-E86D9EA9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388AA6-962B-44ED-8F43-2DE7ADBF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FF91-36DA-4E3C-9659-8C6433289B1F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3B1136-372D-4592-B0FE-2AC2E08B3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1DC9F1-B5B7-4205-930D-1C1A50E4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B902-8C8F-4FD9-8E99-ADED5706A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17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CE3513-F07E-448A-8293-4AE0007B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798CB6-CFDC-41BC-97C1-7AEC1612E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C1ECE4-ACF6-4836-99EA-B4735108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FF91-36DA-4E3C-9659-8C6433289B1F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92EE86-2DE1-4971-AE92-A181FEA6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A867EA-5812-4C01-99D6-617FE56D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B902-8C8F-4FD9-8E99-ADED5706A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72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DAC3C6-77D0-47F0-98A2-F765767B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53D6A6-A426-44DD-AE9E-6F5073A5B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99F5B2-3A13-4CE6-9881-FD2DF7304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12A323-1C03-44C4-93A9-42541ECD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FF91-36DA-4E3C-9659-8C6433289B1F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FB2917-BD4A-42FA-BC83-4F5F9636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2D042F-0FFC-46DA-B3D4-0216EC68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B902-8C8F-4FD9-8E99-ADED5706A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0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5B3A62-4614-4702-BEB7-2D6DE147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D252E8-FDFE-493B-BFF1-3A57B280A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169CA3-695B-4641-AA23-17C62E36C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A5CF3B3-03BF-4404-AB2E-CD6FA72D4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91B5F4C-4BF2-4ACC-8C21-508BC0695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80223FB-32B2-42AC-80BE-263735F46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FF91-36DA-4E3C-9659-8C6433289B1F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50D1722-1D71-48F0-B84E-CA1C1A5C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D461407-8544-4C11-BDAD-D1A663B0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B902-8C8F-4FD9-8E99-ADED5706A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64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EFF5A1-5E8D-4FB3-AE5C-47937393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CA51BC9-6456-4095-B8BC-5CEA7CEA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FF91-36DA-4E3C-9659-8C6433289B1F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3776DC-EE3F-4EF6-A0B3-9883B4AF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93D75D-9CC9-40FD-A057-92AEBD87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B902-8C8F-4FD9-8E99-ADED5706A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32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A6F4EF8-7F81-43AF-83C9-72799CE5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FF91-36DA-4E3C-9659-8C6433289B1F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CC6C31-8242-45C8-B1D6-351DAEBD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70E641-38DA-45CA-B724-42439909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B902-8C8F-4FD9-8E99-ADED5706A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03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B74EF-B46C-40E3-8016-CE098124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E29FD9-574F-4FC9-B210-3BFE752C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0119A6-EF24-4003-A4F9-2D8A37741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7FD8B5-2832-4F75-9BA9-08A26CA1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FF91-36DA-4E3C-9659-8C6433289B1F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988E7E-8227-4268-9D6C-105D7574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56D3D7-1CEA-44B2-A173-A67810FD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B902-8C8F-4FD9-8E99-ADED5706A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34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8948A6-B173-4EC5-8D77-BCB17476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317E624-D096-4A64-86FB-E749B0705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40EA97-BACD-408D-B415-F5CD72A93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0FE579-C8A0-423D-86CC-F87A7D90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FF91-36DA-4E3C-9659-8C6433289B1F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A7A9C3-018B-474E-B753-3164E3055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72CA26-ED15-4CAD-A5B4-89BECE59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B902-8C8F-4FD9-8E99-ADED5706A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01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53020C5-2793-4F98-87AD-2C4D7BF6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13E161-D15C-41FD-86E3-1A5CED8FA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574FD1-8895-456B-B4D0-DC31A848F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8FF91-36DA-4E3C-9659-8C6433289B1F}" type="datetimeFigureOut">
              <a:rPr lang="it-IT" smtClean="0"/>
              <a:t>25/05/2020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55B47E-AB06-496F-9B97-49A1920B3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E8CD7C-361F-4C39-A217-D6EE3FF6C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5B902-8C8F-4FD9-8E99-ADED5706A1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8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45632B-61FD-482F-832D-E5B59A798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2" y="195470"/>
            <a:ext cx="8196979" cy="1931731"/>
          </a:xfrm>
        </p:spPr>
        <p:txBody>
          <a:bodyPr>
            <a:normAutofit/>
          </a:bodyPr>
          <a:lstStyle/>
          <a:p>
            <a:r>
              <a:rPr lang="it-IT" sz="6600" b="1" dirty="0">
                <a:solidFill>
                  <a:srgbClr val="FF0000"/>
                </a:solidFill>
              </a:rPr>
              <a:t>I dentini di Agata</a:t>
            </a:r>
            <a:br>
              <a:rPr lang="it-IT" dirty="0"/>
            </a:br>
            <a:r>
              <a:rPr lang="it-IT" sz="3600" b="1" i="1" dirty="0"/>
              <a:t>Secondo circolo di Pomigliano d’Arco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AFC520-F15A-4041-BD75-7FA294BB9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22" y="5006768"/>
            <a:ext cx="4784034" cy="1655762"/>
          </a:xfrm>
        </p:spPr>
        <p:txBody>
          <a:bodyPr/>
          <a:lstStyle/>
          <a:p>
            <a:r>
              <a:rPr lang="it-IT" dirty="0"/>
              <a:t>Plesso Rodari</a:t>
            </a:r>
          </a:p>
          <a:p>
            <a:r>
              <a:rPr lang="it-IT" dirty="0"/>
              <a:t> Sezione P</a:t>
            </a:r>
          </a:p>
          <a:p>
            <a:r>
              <a:rPr lang="it-IT" dirty="0"/>
              <a:t>Insegnante  Pulcrano  Maria Grazia</a:t>
            </a:r>
          </a:p>
        </p:txBody>
      </p:sp>
    </p:spTree>
    <p:extLst>
      <p:ext uri="{BB962C8B-B14F-4D97-AF65-F5344CB8AC3E}">
        <p14:creationId xmlns:p14="http://schemas.microsoft.com/office/powerpoint/2010/main" val="26764718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1DE95F-A619-4336-A189-6A5EBC02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30" y="281953"/>
            <a:ext cx="10515600" cy="6294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Attività</a:t>
            </a:r>
          </a:p>
          <a:p>
            <a:r>
              <a:rPr lang="it-IT" dirty="0"/>
              <a:t>Ascoltare la storia</a:t>
            </a:r>
          </a:p>
          <a:p>
            <a:r>
              <a:rPr lang="it-IT" dirty="0"/>
              <a:t>Costruire e giocare con i denti di Agata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Campi di esperienza</a:t>
            </a:r>
          </a:p>
          <a:p>
            <a:r>
              <a:rPr lang="it-IT" dirty="0"/>
              <a:t>I discorsi e le parole</a:t>
            </a:r>
          </a:p>
          <a:p>
            <a:r>
              <a:rPr lang="it-IT" dirty="0"/>
              <a:t>Il sé e l’altro</a:t>
            </a:r>
          </a:p>
          <a:p>
            <a:r>
              <a:rPr lang="it-IT" dirty="0"/>
              <a:t>Il corpo e il movimento</a:t>
            </a:r>
          </a:p>
          <a:p>
            <a:r>
              <a:rPr lang="it-IT" dirty="0"/>
              <a:t>La conoscenza del mondo</a:t>
            </a:r>
          </a:p>
        </p:txBody>
      </p:sp>
    </p:spTree>
    <p:extLst>
      <p:ext uri="{BB962C8B-B14F-4D97-AF65-F5344CB8AC3E}">
        <p14:creationId xmlns:p14="http://schemas.microsoft.com/office/powerpoint/2010/main" val="218245324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t="-4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3E680FD-31C6-4410-8612-49084C244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56" y="228599"/>
            <a:ext cx="2422684" cy="284590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89FFFDD-E26B-4D42-8EE8-CFD7750D2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39" y="119659"/>
            <a:ext cx="2275860" cy="31780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0C56DCD-3D68-43C2-8DD3-B43999129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5" y="3450711"/>
            <a:ext cx="1727623" cy="317869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184A030-5ED2-4949-AA1F-03E5BCF22E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30" y="3450711"/>
            <a:ext cx="1685972" cy="320040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56C589D-987B-4354-98BC-3D5AD130C6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12" y="3543243"/>
            <a:ext cx="2000521" cy="321941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D5963D4-206D-4C2A-B12D-B395712A22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89" y="3584658"/>
            <a:ext cx="3417820" cy="3162485"/>
          </a:xfrm>
          <a:prstGeom prst="rect">
            <a:avLst/>
          </a:prstGeom>
        </p:spPr>
      </p:pic>
      <p:pic>
        <p:nvPicPr>
          <p:cNvPr id="16" name="WhatsApp Audio 2020-05-25 at 09.56.45">
            <a:hlinkClick r:id="" action="ppaction://media"/>
            <a:extLst>
              <a:ext uri="{FF2B5EF4-FFF2-40B4-BE49-F238E27FC236}">
                <a16:creationId xmlns:a16="http://schemas.microsoft.com/office/drawing/2014/main" id="{14841C56-D5DE-42BD-BFF1-8181D8659C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902" y="228599"/>
            <a:ext cx="2466620" cy="24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2000"/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FB2599-18E7-4677-9A3E-7BBE4DC35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58" y="3669193"/>
            <a:ext cx="2251215" cy="30016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D6FA952-11A7-446D-9061-2D54D32EB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91" y="187187"/>
            <a:ext cx="2530751" cy="33743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7196106-8998-4EAB-86DF-DBBB8D35D5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" y="3669194"/>
            <a:ext cx="2251214" cy="300161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D20074B-6AE0-43AA-86EB-12F8312323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524" y="3669193"/>
            <a:ext cx="2251215" cy="3001620"/>
          </a:xfrm>
          <a:prstGeom prst="rect">
            <a:avLst/>
          </a:prstGeom>
        </p:spPr>
      </p:pic>
      <p:pic>
        <p:nvPicPr>
          <p:cNvPr id="10" name="WhatsApp Audio 2020-05-25 at 10.04.05">
            <a:hlinkClick r:id="" action="ppaction://media"/>
            <a:extLst>
              <a:ext uri="{FF2B5EF4-FFF2-40B4-BE49-F238E27FC236}">
                <a16:creationId xmlns:a16="http://schemas.microsoft.com/office/drawing/2014/main" id="{E68DB77B-871D-4F4A-82E9-CA271EE763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1768" y="322193"/>
            <a:ext cx="2029239" cy="202923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A81815-9312-49E9-8131-33511C41D044}"/>
              </a:ext>
            </a:extLst>
          </p:cNvPr>
          <p:cNvSpPr txBox="1"/>
          <p:nvPr/>
        </p:nvSpPr>
        <p:spPr>
          <a:xfrm>
            <a:off x="9333608" y="504748"/>
            <a:ext cx="32865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OCCORRENTE:</a:t>
            </a:r>
          </a:p>
          <a:p>
            <a:r>
              <a:rPr lang="it-IT" dirty="0"/>
              <a:t>-    </a:t>
            </a:r>
            <a:r>
              <a:rPr lang="it-IT" b="1" dirty="0"/>
              <a:t>FOGLI TRASPARENTI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FOGLIO BIANCO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SPAZZOLINO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UN BICCHIERE DI ACQUA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PENNARELLO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SCOTCH </a:t>
            </a:r>
          </a:p>
          <a:p>
            <a:pPr marL="285750" indent="-285750">
              <a:buFontTx/>
              <a:buChar char="-"/>
            </a:pPr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39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66</Words>
  <Application>Microsoft Office PowerPoint</Application>
  <PresentationFormat>Widescreen</PresentationFormat>
  <Paragraphs>22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I dentini di Agata Secondo circolo di Pomigliano d’Arco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dentini di Agata  Secondo circolo di Pomigliano d’Arco</dc:title>
  <dc:creator>User-Asus</dc:creator>
  <cp:lastModifiedBy>User-Asus</cp:lastModifiedBy>
  <cp:revision>9</cp:revision>
  <dcterms:created xsi:type="dcterms:W3CDTF">2020-05-22T10:34:35Z</dcterms:created>
  <dcterms:modified xsi:type="dcterms:W3CDTF">2020-05-25T08:27:47Z</dcterms:modified>
</cp:coreProperties>
</file>