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0" r:id="rId5"/>
    <p:sldId id="259" r:id="rId6"/>
    <p:sldId id="262" r:id="rId7"/>
    <p:sldId id="264" r:id="rId8"/>
    <p:sldId id="265" r:id="rId9"/>
    <p:sldId id="263" r:id="rId10"/>
    <p:sldId id="257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2E7367-E7B5-4F5A-9D1E-16A9C8F20747}" v="58" dt="2020-05-08T07:16:30.5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ffaella Castiello" userId="8176883f8a7a6092" providerId="LiveId" clId="{C82E7367-E7B5-4F5A-9D1E-16A9C8F20747}"/>
    <pc:docChg chg="undo custSel addSld delSld modSld">
      <pc:chgData name="Raffaella Castiello" userId="8176883f8a7a6092" providerId="LiveId" clId="{C82E7367-E7B5-4F5A-9D1E-16A9C8F20747}" dt="2020-05-08T11:23:59.026" v="117" actId="2696"/>
      <pc:docMkLst>
        <pc:docMk/>
      </pc:docMkLst>
      <pc:sldChg chg="addSp modSp mod">
        <pc:chgData name="Raffaella Castiello" userId="8176883f8a7a6092" providerId="LiveId" clId="{C82E7367-E7B5-4F5A-9D1E-16A9C8F20747}" dt="2020-05-08T07:14:45.508" v="79" actId="1076"/>
        <pc:sldMkLst>
          <pc:docMk/>
          <pc:sldMk cId="3032909995" sldId="256"/>
        </pc:sldMkLst>
        <pc:picChg chg="mod">
          <ac:chgData name="Raffaella Castiello" userId="8176883f8a7a6092" providerId="LiveId" clId="{C82E7367-E7B5-4F5A-9D1E-16A9C8F20747}" dt="2020-05-08T06:32:25.535" v="59" actId="1076"/>
          <ac:picMkLst>
            <pc:docMk/>
            <pc:sldMk cId="3032909995" sldId="256"/>
            <ac:picMk id="5" creationId="{C0B05DED-F071-4FBD-BCF5-ECD8608F7F66}"/>
          </ac:picMkLst>
        </pc:picChg>
        <pc:picChg chg="add mod">
          <ac:chgData name="Raffaella Castiello" userId="8176883f8a7a6092" providerId="LiveId" clId="{C82E7367-E7B5-4F5A-9D1E-16A9C8F20747}" dt="2020-05-08T07:14:45.508" v="79" actId="1076"/>
          <ac:picMkLst>
            <pc:docMk/>
            <pc:sldMk cId="3032909995" sldId="256"/>
            <ac:picMk id="17" creationId="{CF704B8D-97FD-4AEB-934F-5DAAA6F47794}"/>
          </ac:picMkLst>
        </pc:picChg>
      </pc:sldChg>
      <pc:sldChg chg="addSp modSp mod">
        <pc:chgData name="Raffaella Castiello" userId="8176883f8a7a6092" providerId="LiveId" clId="{C82E7367-E7B5-4F5A-9D1E-16A9C8F20747}" dt="2020-05-08T07:16:30.549" v="115" actId="1076"/>
        <pc:sldMkLst>
          <pc:docMk/>
          <pc:sldMk cId="1474569138" sldId="257"/>
        </pc:sldMkLst>
        <pc:picChg chg="mod">
          <ac:chgData name="Raffaella Castiello" userId="8176883f8a7a6092" providerId="LiveId" clId="{C82E7367-E7B5-4F5A-9D1E-16A9C8F20747}" dt="2020-05-08T07:16:27.627" v="114" actId="1076"/>
          <ac:picMkLst>
            <pc:docMk/>
            <pc:sldMk cId="1474569138" sldId="257"/>
            <ac:picMk id="4" creationId="{877A1362-7082-431D-BF9B-29D180C07ADA}"/>
          </ac:picMkLst>
        </pc:picChg>
        <pc:picChg chg="add mod">
          <ac:chgData name="Raffaella Castiello" userId="8176883f8a7a6092" providerId="LiveId" clId="{C82E7367-E7B5-4F5A-9D1E-16A9C8F20747}" dt="2020-05-08T07:16:30.549" v="115" actId="1076"/>
          <ac:picMkLst>
            <pc:docMk/>
            <pc:sldMk cId="1474569138" sldId="257"/>
            <ac:picMk id="5" creationId="{7399CF14-47C8-4E66-AA86-4A3D7930517E}"/>
          </ac:picMkLst>
        </pc:picChg>
      </pc:sldChg>
      <pc:sldChg chg="addSp modSp mod modAnim">
        <pc:chgData name="Raffaella Castiello" userId="8176883f8a7a6092" providerId="LiveId" clId="{C82E7367-E7B5-4F5A-9D1E-16A9C8F20747}" dt="2020-05-08T07:14:33.924" v="75" actId="1076"/>
        <pc:sldMkLst>
          <pc:docMk/>
          <pc:sldMk cId="1113519091" sldId="258"/>
        </pc:sldMkLst>
        <pc:spChg chg="mod">
          <ac:chgData name="Raffaella Castiello" userId="8176883f8a7a6092" providerId="LiveId" clId="{C82E7367-E7B5-4F5A-9D1E-16A9C8F20747}" dt="2020-05-08T07:14:29.713" v="74" actId="1076"/>
          <ac:spMkLst>
            <pc:docMk/>
            <pc:sldMk cId="1113519091" sldId="258"/>
            <ac:spMk id="14" creationId="{09B63149-FD61-44BB-8DDA-D589F293B0AC}"/>
          </ac:spMkLst>
        </pc:spChg>
        <pc:picChg chg="mod">
          <ac:chgData name="Raffaella Castiello" userId="8176883f8a7a6092" providerId="LiveId" clId="{C82E7367-E7B5-4F5A-9D1E-16A9C8F20747}" dt="2020-05-08T07:14:33.924" v="75" actId="1076"/>
          <ac:picMkLst>
            <pc:docMk/>
            <pc:sldMk cId="1113519091" sldId="258"/>
            <ac:picMk id="16" creationId="{5206482D-A3FA-4C05-BD3A-A75D0CD39357}"/>
          </ac:picMkLst>
        </pc:picChg>
        <pc:picChg chg="add mod">
          <ac:chgData name="Raffaella Castiello" userId="8176883f8a7a6092" providerId="LiveId" clId="{C82E7367-E7B5-4F5A-9D1E-16A9C8F20747}" dt="2020-05-08T07:14:23.768" v="73" actId="1076"/>
          <ac:picMkLst>
            <pc:docMk/>
            <pc:sldMk cId="1113519091" sldId="258"/>
            <ac:picMk id="18" creationId="{606216B2-823B-4791-9361-3FE8E6AB5C43}"/>
          </ac:picMkLst>
        </pc:picChg>
      </pc:sldChg>
      <pc:sldChg chg="addSp modSp mod">
        <pc:chgData name="Raffaella Castiello" userId="8176883f8a7a6092" providerId="LiveId" clId="{C82E7367-E7B5-4F5A-9D1E-16A9C8F20747}" dt="2020-05-08T07:15:27.575" v="93" actId="14100"/>
        <pc:sldMkLst>
          <pc:docMk/>
          <pc:sldMk cId="2411416126" sldId="259"/>
        </pc:sldMkLst>
        <pc:picChg chg="mod">
          <ac:chgData name="Raffaella Castiello" userId="8176883f8a7a6092" providerId="LiveId" clId="{C82E7367-E7B5-4F5A-9D1E-16A9C8F20747}" dt="2020-05-08T07:15:18.557" v="88" actId="1076"/>
          <ac:picMkLst>
            <pc:docMk/>
            <pc:sldMk cId="2411416126" sldId="259"/>
            <ac:picMk id="2" creationId="{33B6EE8F-227C-425B-AE97-B818AB78382E}"/>
          </ac:picMkLst>
        </pc:picChg>
        <pc:picChg chg="add mod">
          <ac:chgData name="Raffaella Castiello" userId="8176883f8a7a6092" providerId="LiveId" clId="{C82E7367-E7B5-4F5A-9D1E-16A9C8F20747}" dt="2020-05-08T07:15:27.575" v="93" actId="14100"/>
          <ac:picMkLst>
            <pc:docMk/>
            <pc:sldMk cId="2411416126" sldId="259"/>
            <ac:picMk id="5" creationId="{074B5F08-FE4A-48B8-BF20-AC4D5639DE64}"/>
          </ac:picMkLst>
        </pc:picChg>
      </pc:sldChg>
      <pc:sldChg chg="addSp modSp mod modAnim">
        <pc:chgData name="Raffaella Castiello" userId="8176883f8a7a6092" providerId="LiveId" clId="{C82E7367-E7B5-4F5A-9D1E-16A9C8F20747}" dt="2020-05-08T07:15:11.525" v="87" actId="1076"/>
        <pc:sldMkLst>
          <pc:docMk/>
          <pc:sldMk cId="3726012453" sldId="260"/>
        </pc:sldMkLst>
        <pc:picChg chg="mod">
          <ac:chgData name="Raffaella Castiello" userId="8176883f8a7a6092" providerId="LiveId" clId="{C82E7367-E7B5-4F5A-9D1E-16A9C8F20747}" dt="2020-05-08T07:15:11.525" v="87" actId="1076"/>
          <ac:picMkLst>
            <pc:docMk/>
            <pc:sldMk cId="3726012453" sldId="260"/>
            <ac:picMk id="5" creationId="{8B9ACF80-621F-4791-8899-9BC9A5AF9B0D}"/>
          </ac:picMkLst>
        </pc:picChg>
        <pc:picChg chg="add mod">
          <ac:chgData name="Raffaella Castiello" userId="8176883f8a7a6092" providerId="LiveId" clId="{C82E7367-E7B5-4F5A-9D1E-16A9C8F20747}" dt="2020-05-08T07:15:08.478" v="86" actId="1076"/>
          <ac:picMkLst>
            <pc:docMk/>
            <pc:sldMk cId="3726012453" sldId="260"/>
            <ac:picMk id="13" creationId="{5ED27633-A5B9-4844-B505-912CE2EFDF70}"/>
          </ac:picMkLst>
        </pc:picChg>
      </pc:sldChg>
      <pc:sldChg chg="addSp delSp modSp mod modAnim">
        <pc:chgData name="Raffaella Castiello" userId="8176883f8a7a6092" providerId="LiveId" clId="{C82E7367-E7B5-4F5A-9D1E-16A9C8F20747}" dt="2020-05-08T07:14:58.837" v="83" actId="1076"/>
        <pc:sldMkLst>
          <pc:docMk/>
          <pc:sldMk cId="4212007515" sldId="261"/>
        </pc:sldMkLst>
        <pc:spChg chg="add del mod">
          <ac:chgData name="Raffaella Castiello" userId="8176883f8a7a6092" providerId="LiveId" clId="{C82E7367-E7B5-4F5A-9D1E-16A9C8F20747}" dt="2020-05-08T06:36:27.555" v="62"/>
          <ac:spMkLst>
            <pc:docMk/>
            <pc:sldMk cId="4212007515" sldId="261"/>
            <ac:spMk id="3" creationId="{E19F3E19-7BB5-48EA-BC35-A0FEE5016C64}"/>
          </ac:spMkLst>
        </pc:spChg>
        <pc:picChg chg="mod">
          <ac:chgData name="Raffaella Castiello" userId="8176883f8a7a6092" providerId="LiveId" clId="{C82E7367-E7B5-4F5A-9D1E-16A9C8F20747}" dt="2020-05-08T07:14:58.837" v="83" actId="1076"/>
          <ac:picMkLst>
            <pc:docMk/>
            <pc:sldMk cId="4212007515" sldId="261"/>
            <ac:picMk id="5" creationId="{D005A77A-4AA0-4AD0-8DA5-9726CF462F9B}"/>
          </ac:picMkLst>
        </pc:picChg>
        <pc:picChg chg="add mod">
          <ac:chgData name="Raffaella Castiello" userId="8176883f8a7a6092" providerId="LiveId" clId="{C82E7367-E7B5-4F5A-9D1E-16A9C8F20747}" dt="2020-05-08T07:14:54.648" v="82" actId="1076"/>
          <ac:picMkLst>
            <pc:docMk/>
            <pc:sldMk cId="4212007515" sldId="261"/>
            <ac:picMk id="24" creationId="{15F137E4-6D46-4916-92D0-B6BF2C81D19A}"/>
          </ac:picMkLst>
        </pc:picChg>
      </pc:sldChg>
      <pc:sldChg chg="addSp delSp modSp mod delAnim">
        <pc:chgData name="Raffaella Castiello" userId="8176883f8a7a6092" providerId="LiveId" clId="{C82E7367-E7B5-4F5A-9D1E-16A9C8F20747}" dt="2020-05-08T07:15:38.717" v="98" actId="1076"/>
        <pc:sldMkLst>
          <pc:docMk/>
          <pc:sldMk cId="383916720" sldId="262"/>
        </pc:sldMkLst>
        <pc:picChg chg="del">
          <ac:chgData name="Raffaella Castiello" userId="8176883f8a7a6092" providerId="LiveId" clId="{C82E7367-E7B5-4F5A-9D1E-16A9C8F20747}" dt="2020-05-08T06:50:05.630" v="63" actId="21"/>
          <ac:picMkLst>
            <pc:docMk/>
            <pc:sldMk cId="383916720" sldId="262"/>
            <ac:picMk id="3" creationId="{1D544A11-5DBC-40CF-B963-FC04E5DE38AC}"/>
          </ac:picMkLst>
        </pc:picChg>
        <pc:picChg chg="del">
          <ac:chgData name="Raffaella Castiello" userId="8176883f8a7a6092" providerId="LiveId" clId="{C82E7367-E7B5-4F5A-9D1E-16A9C8F20747}" dt="2020-05-08T06:55:19.149" v="64" actId="478"/>
          <ac:picMkLst>
            <pc:docMk/>
            <pc:sldMk cId="383916720" sldId="262"/>
            <ac:picMk id="4" creationId="{6D5D3D91-5F6A-49BF-8128-C22D7D70B4CB}"/>
          </ac:picMkLst>
        </pc:picChg>
        <pc:picChg chg="mod">
          <ac:chgData name="Raffaella Castiello" userId="8176883f8a7a6092" providerId="LiveId" clId="{C82E7367-E7B5-4F5A-9D1E-16A9C8F20747}" dt="2020-05-08T07:15:38.717" v="98" actId="1076"/>
          <ac:picMkLst>
            <pc:docMk/>
            <pc:sldMk cId="383916720" sldId="262"/>
            <ac:picMk id="5" creationId="{A3ADA2C9-238D-408E-87A7-2BB19A3B5CC4}"/>
          </ac:picMkLst>
        </pc:picChg>
        <pc:picChg chg="add mod">
          <ac:chgData name="Raffaella Castiello" userId="8176883f8a7a6092" providerId="LiveId" clId="{C82E7367-E7B5-4F5A-9D1E-16A9C8F20747}" dt="2020-05-08T07:15:36.667" v="97" actId="1076"/>
          <ac:picMkLst>
            <pc:docMk/>
            <pc:sldMk cId="383916720" sldId="262"/>
            <ac:picMk id="11" creationId="{B1F5A068-3ECB-4016-9345-215723940D25}"/>
          </ac:picMkLst>
        </pc:picChg>
      </pc:sldChg>
      <pc:sldChg chg="addSp modSp mod">
        <pc:chgData name="Raffaella Castiello" userId="8176883f8a7a6092" providerId="LiveId" clId="{C82E7367-E7B5-4F5A-9D1E-16A9C8F20747}" dt="2020-05-08T07:16:12.888" v="108" actId="1076"/>
        <pc:sldMkLst>
          <pc:docMk/>
          <pc:sldMk cId="4034553649" sldId="263"/>
        </pc:sldMkLst>
        <pc:picChg chg="mod">
          <ac:chgData name="Raffaella Castiello" userId="8176883f8a7a6092" providerId="LiveId" clId="{C82E7367-E7B5-4F5A-9D1E-16A9C8F20747}" dt="2020-05-08T07:16:12.888" v="108" actId="1076"/>
          <ac:picMkLst>
            <pc:docMk/>
            <pc:sldMk cId="4034553649" sldId="263"/>
            <ac:picMk id="2" creationId="{F71FC050-4E7A-4146-B46C-967C4339E123}"/>
          </ac:picMkLst>
        </pc:picChg>
        <pc:picChg chg="add mod">
          <ac:chgData name="Raffaella Castiello" userId="8176883f8a7a6092" providerId="LiveId" clId="{C82E7367-E7B5-4F5A-9D1E-16A9C8F20747}" dt="2020-05-08T07:16:09.361" v="107" actId="1076"/>
          <ac:picMkLst>
            <pc:docMk/>
            <pc:sldMk cId="4034553649" sldId="263"/>
            <ac:picMk id="4" creationId="{C061EDB2-082D-4BE4-A1CF-650E65AB5D7D}"/>
          </ac:picMkLst>
        </pc:picChg>
        <pc:picChg chg="mod">
          <ac:chgData name="Raffaella Castiello" userId="8176883f8a7a6092" providerId="LiveId" clId="{C82E7367-E7B5-4F5A-9D1E-16A9C8F20747}" dt="2020-05-08T06:21:13.372" v="5" actId="1076"/>
          <ac:picMkLst>
            <pc:docMk/>
            <pc:sldMk cId="4034553649" sldId="263"/>
            <ac:picMk id="4098" creationId="{B0E04CDC-5B73-495F-B029-BE41AB2B3F74}"/>
          </ac:picMkLst>
        </pc:picChg>
      </pc:sldChg>
      <pc:sldChg chg="addSp modSp mod">
        <pc:chgData name="Raffaella Castiello" userId="8176883f8a7a6092" providerId="LiveId" clId="{C82E7367-E7B5-4F5A-9D1E-16A9C8F20747}" dt="2020-05-08T07:15:51.539" v="102" actId="1076"/>
        <pc:sldMkLst>
          <pc:docMk/>
          <pc:sldMk cId="3332255" sldId="264"/>
        </pc:sldMkLst>
        <pc:picChg chg="mod">
          <ac:chgData name="Raffaella Castiello" userId="8176883f8a7a6092" providerId="LiveId" clId="{C82E7367-E7B5-4F5A-9D1E-16A9C8F20747}" dt="2020-05-08T07:15:51.539" v="102" actId="1076"/>
          <ac:picMkLst>
            <pc:docMk/>
            <pc:sldMk cId="3332255" sldId="264"/>
            <ac:picMk id="6" creationId="{E2BF599B-0259-44C5-B097-03346F9B51D1}"/>
          </ac:picMkLst>
        </pc:picChg>
        <pc:picChg chg="add mod">
          <ac:chgData name="Raffaella Castiello" userId="8176883f8a7a6092" providerId="LiveId" clId="{C82E7367-E7B5-4F5A-9D1E-16A9C8F20747}" dt="2020-05-08T07:15:48.844" v="101" actId="1076"/>
          <ac:picMkLst>
            <pc:docMk/>
            <pc:sldMk cId="3332255" sldId="264"/>
            <ac:picMk id="23" creationId="{E345E8A4-0F23-4698-B3B9-F6A0647602F4}"/>
          </ac:picMkLst>
        </pc:picChg>
      </pc:sldChg>
      <pc:sldChg chg="addSp delSp modSp mod">
        <pc:chgData name="Raffaella Castiello" userId="8176883f8a7a6092" providerId="LiveId" clId="{C82E7367-E7B5-4F5A-9D1E-16A9C8F20747}" dt="2020-05-08T07:16:02.703" v="105" actId="1076"/>
        <pc:sldMkLst>
          <pc:docMk/>
          <pc:sldMk cId="2639223164" sldId="265"/>
        </pc:sldMkLst>
        <pc:spChg chg="add mod">
          <ac:chgData name="Raffaella Castiello" userId="8176883f8a7a6092" providerId="LiveId" clId="{C82E7367-E7B5-4F5A-9D1E-16A9C8F20747}" dt="2020-05-08T06:29:45.135" v="58" actId="20577"/>
          <ac:spMkLst>
            <pc:docMk/>
            <pc:sldMk cId="2639223164" sldId="265"/>
            <ac:spMk id="7" creationId="{41325CA0-EE13-4F00-B385-F7BC2F83637D}"/>
          </ac:spMkLst>
        </pc:spChg>
        <pc:spChg chg="add mod">
          <ac:chgData name="Raffaella Castiello" userId="8176883f8a7a6092" providerId="LiveId" clId="{C82E7367-E7B5-4F5A-9D1E-16A9C8F20747}" dt="2020-05-08T06:26:56.985" v="25" actId="1076"/>
          <ac:spMkLst>
            <pc:docMk/>
            <pc:sldMk cId="2639223164" sldId="265"/>
            <ac:spMk id="10" creationId="{B5B033FB-7773-4C07-9B1B-7F3D46E2A9D5}"/>
          </ac:spMkLst>
        </pc:spChg>
        <pc:spChg chg="add del mod">
          <ac:chgData name="Raffaella Castiello" userId="8176883f8a7a6092" providerId="LiveId" clId="{C82E7367-E7B5-4F5A-9D1E-16A9C8F20747}" dt="2020-05-08T06:26:51.437" v="24" actId="1076"/>
          <ac:spMkLst>
            <pc:docMk/>
            <pc:sldMk cId="2639223164" sldId="265"/>
            <ac:spMk id="15" creationId="{6354FB0B-D8CE-4AE8-BFB6-D124C09BAA7E}"/>
          </ac:spMkLst>
        </pc:spChg>
        <pc:spChg chg="add mod">
          <ac:chgData name="Raffaella Castiello" userId="8176883f8a7a6092" providerId="LiveId" clId="{C82E7367-E7B5-4F5A-9D1E-16A9C8F20747}" dt="2020-05-08T06:28:11.094" v="40" actId="14100"/>
          <ac:spMkLst>
            <pc:docMk/>
            <pc:sldMk cId="2639223164" sldId="265"/>
            <ac:spMk id="16" creationId="{97F176C6-3E87-445D-97C7-9A4288683B18}"/>
          </ac:spMkLst>
        </pc:spChg>
        <pc:spChg chg="add mod">
          <ac:chgData name="Raffaella Castiello" userId="8176883f8a7a6092" providerId="LiveId" clId="{C82E7367-E7B5-4F5A-9D1E-16A9C8F20747}" dt="2020-05-08T06:28:17.080" v="42" actId="1076"/>
          <ac:spMkLst>
            <pc:docMk/>
            <pc:sldMk cId="2639223164" sldId="265"/>
            <ac:spMk id="19" creationId="{A70EB4A0-0E23-41CD-9029-3FA360919637}"/>
          </ac:spMkLst>
        </pc:spChg>
        <pc:spChg chg="mod">
          <ac:chgData name="Raffaella Castiello" userId="8176883f8a7a6092" providerId="LiveId" clId="{C82E7367-E7B5-4F5A-9D1E-16A9C8F20747}" dt="2020-05-08T05:55:01.825" v="2" actId="1076"/>
          <ac:spMkLst>
            <pc:docMk/>
            <pc:sldMk cId="2639223164" sldId="265"/>
            <ac:spMk id="27" creationId="{14F51E42-6C44-4555-B7AA-D08A3CF98DAA}"/>
          </ac:spMkLst>
        </pc:spChg>
        <pc:picChg chg="mod">
          <ac:chgData name="Raffaella Castiello" userId="8176883f8a7a6092" providerId="LiveId" clId="{C82E7367-E7B5-4F5A-9D1E-16A9C8F20747}" dt="2020-05-08T07:16:02.703" v="105" actId="1076"/>
          <ac:picMkLst>
            <pc:docMk/>
            <pc:sldMk cId="2639223164" sldId="265"/>
            <ac:picMk id="22" creationId="{3C3205CC-20DA-4C4A-8496-F6F77E05069A}"/>
          </ac:picMkLst>
        </pc:picChg>
        <pc:picChg chg="add mod">
          <ac:chgData name="Raffaella Castiello" userId="8176883f8a7a6092" providerId="LiveId" clId="{C82E7367-E7B5-4F5A-9D1E-16A9C8F20747}" dt="2020-05-08T07:15:59.851" v="104" actId="1076"/>
          <ac:picMkLst>
            <pc:docMk/>
            <pc:sldMk cId="2639223164" sldId="265"/>
            <ac:picMk id="28" creationId="{1D7F7F87-A40F-4A52-8322-838B5901B93E}"/>
          </ac:picMkLst>
        </pc:picChg>
        <pc:cxnChg chg="add">
          <ac:chgData name="Raffaella Castiello" userId="8176883f8a7a6092" providerId="LiveId" clId="{C82E7367-E7B5-4F5A-9D1E-16A9C8F20747}" dt="2020-05-08T05:55:11.967" v="4" actId="11529"/>
          <ac:cxnSpMkLst>
            <pc:docMk/>
            <pc:sldMk cId="2639223164" sldId="265"/>
            <ac:cxnSpMk id="6" creationId="{F9E5E354-C180-4005-AB7A-2BDF966E55ED}"/>
          </ac:cxnSpMkLst>
        </pc:cxnChg>
        <pc:cxnChg chg="del mod">
          <ac:chgData name="Raffaella Castiello" userId="8176883f8a7a6092" providerId="LiveId" clId="{C82E7367-E7B5-4F5A-9D1E-16A9C8F20747}" dt="2020-05-08T05:55:04.597" v="3" actId="478"/>
          <ac:cxnSpMkLst>
            <pc:docMk/>
            <pc:sldMk cId="2639223164" sldId="265"/>
            <ac:cxnSpMk id="26" creationId="{D3A9DD15-B049-4515-955A-8BA07F04993D}"/>
          </ac:cxnSpMkLst>
        </pc:cxnChg>
      </pc:sldChg>
      <pc:sldChg chg="new del">
        <pc:chgData name="Raffaella Castiello" userId="8176883f8a7a6092" providerId="LiveId" clId="{C82E7367-E7B5-4F5A-9D1E-16A9C8F20747}" dt="2020-05-08T11:23:59.026" v="117" actId="2696"/>
        <pc:sldMkLst>
          <pc:docMk/>
          <pc:sldMk cId="2645469056" sldId="26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73F28A-91DF-4623-A790-99EC773DD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B93D387-AD6B-48D2-BEE9-15A80B889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516E7C-FA07-40D7-98DE-BAFA6978B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8EA70-1A3C-4CDC-81BC-C0EB8F5C1B58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696620-648D-4357-99DA-8E2E4BDE5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8E5D24-5EBB-43B8-81DF-11E027BF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60F0-3545-44E8-9176-57DB1C2A20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8028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A27B12-3A5B-429D-B0ED-F5B04C52F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BA640F9-F315-48D2-8F07-2AE7D9CCD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387800-DC07-4221-9784-8D952D43D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8EA70-1A3C-4CDC-81BC-C0EB8F5C1B58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A6E966-85E3-4FA6-8045-DC715110F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3BD09F-49AD-4177-A078-047F3E83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60F0-3545-44E8-9176-57DB1C2A20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1827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4C76DE3-6DF6-433E-B9F8-DCD27CF979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3B2D05E-B8AE-43F1-89EC-0CF1EB8FE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435C96-A4C6-4265-81A0-539EB66F7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8EA70-1A3C-4CDC-81BC-C0EB8F5C1B58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9493F4-8A8F-41AD-837F-C32885316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922E6B-43B1-4FDE-8DB3-9A04C7D61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60F0-3545-44E8-9176-57DB1C2A20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8235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3D816A-3C2C-488E-8356-DE69A3612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4105D4-F546-459F-800B-8012C9D9F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58692D-8BCE-46D1-AFD2-CBD7F7C62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8EA70-1A3C-4CDC-81BC-C0EB8F5C1B58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2A7007-E76E-4925-A116-9BE98A0E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2B00CB-86F2-4D09-B161-31A1069C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60F0-3545-44E8-9176-57DB1C2A20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3013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6F5BE9-8097-44D3-AB28-7BA2744A0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797E255-5BE0-44E1-AD52-A606C60A2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543276-2C23-4FA2-9503-9B00B46A0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8EA70-1A3C-4CDC-81BC-C0EB8F5C1B58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8EC973-ED58-4822-ACE5-252533B0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D03F02-C1AA-4BBF-97B9-161A71CF9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60F0-3545-44E8-9176-57DB1C2A20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086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771AB4-1204-4DD9-BBAF-08E28870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211B66-8241-4034-83C7-0969D75281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9988B64-CD2C-4951-84EC-D40EE05BC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4FC2391-02BA-485C-93D1-CD9169369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8EA70-1A3C-4CDC-81BC-C0EB8F5C1B58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C18C26-4429-407E-9B03-238C3AE0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1EE1338-5656-4FBE-A3FC-D15DEC48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60F0-3545-44E8-9176-57DB1C2A20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873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CA601D-902B-4B91-9148-87C73D674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60DF8B6-D56B-48D3-8DC2-E66F85F98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9CE6368-5998-4234-9A0C-22FF2C0EE8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1AB8CCB-AFA0-4210-9450-7E1016B0C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AE9CAC5-2189-4BDE-BBE3-67807BE8E3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09B1004-EF83-40DD-90A2-811A49437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8EA70-1A3C-4CDC-81BC-C0EB8F5C1B58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CFCDB51-90BA-4C87-86DA-E79F00231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E5F7EE8-3C45-4EDC-8A5E-3F9B6309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60F0-3545-44E8-9176-57DB1C2A20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8889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EC0A8E-FF42-4833-9F0F-BB63D65D6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2CCA1F2-8128-4EE8-874B-AB60D48E6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8EA70-1A3C-4CDC-81BC-C0EB8F5C1B58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3497517-9546-454B-BFC3-6A06499B2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AD030A5-B194-49EE-B61C-835E3E734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60F0-3545-44E8-9176-57DB1C2A20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7163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76DE421-DCA5-4C32-838E-028164A90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8EA70-1A3C-4CDC-81BC-C0EB8F5C1B58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D871608-AA9A-498D-AECE-DD8954A2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81C5E04-D8A8-4DB3-9E60-6DCBC0F6C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60F0-3545-44E8-9176-57DB1C2A20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577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877FCA-AD6E-488C-989E-7690A8F2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D9E341-234C-4740-89C2-EEF87607D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E22595C-088A-4642-BE3C-1FC5BA1C3F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84C9D1E-B2EF-479F-B46D-973FA69B0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8EA70-1A3C-4CDC-81BC-C0EB8F5C1B58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C9C47A7-B348-4F59-9F5F-19326BFA0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93E81B7-5314-4278-B4A8-6690D1FBF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60F0-3545-44E8-9176-57DB1C2A20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96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0B8318-9108-44F6-8A38-1F148E5C3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7DD9727-F659-4643-BDB2-D1FA43D62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419E2C3-AB86-435D-BE3C-484D9E13C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14032EB-8EFB-4F2D-AB83-B72BFEDA1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8EA70-1A3C-4CDC-81BC-C0EB8F5C1B58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0427D91-9B43-44E9-9BD6-D88782155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8146648-F4FB-4331-9D00-1A82078F9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160F0-3545-44E8-9176-57DB1C2A20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66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8E994DD-8255-42A8-B88E-28DFE4BEE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2700F82-2871-4697-8589-C9E7A4FBA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0AD4AB-5762-4858-91F7-693C012174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8EA70-1A3C-4CDC-81BC-C0EB8F5C1B58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1E7393-86F1-4835-A12F-D246B40E59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BC27180-DB57-448B-B753-A7D4C1B9DA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160F0-3545-44E8-9176-57DB1C2A20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438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jpeg"/><Relationship Id="rId2" Type="http://schemas.microsoft.com/office/2007/relationships/media" Target="../media/media10.m4a"/><Relationship Id="rId1" Type="http://schemas.openxmlformats.org/officeDocument/2006/relationships/video" Target="https://www.youtube.com/embed/h3Z_6lZ90pU?feature=oembed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0E22A8B-B5D8-4534-913A-07583D54F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633" y="4518923"/>
            <a:ext cx="3312734" cy="1141851"/>
          </a:xfrm>
          <a:noFill/>
        </p:spPr>
        <p:txBody>
          <a:bodyPr>
            <a:normAutofit/>
          </a:bodyPr>
          <a:lstStyle/>
          <a:p>
            <a:r>
              <a:rPr lang="it-IT" sz="2000">
                <a:solidFill>
                  <a:srgbClr val="080808"/>
                </a:solidFill>
              </a:rPr>
              <a:t>Classe 2A/2B plesso Gianni Rodari</a:t>
            </a:r>
          </a:p>
          <a:p>
            <a:r>
              <a:rPr lang="it-IT" sz="2000">
                <a:solidFill>
                  <a:srgbClr val="080808"/>
                </a:solidFill>
              </a:rPr>
              <a:t>Docente Castiello Raffaella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A044250-1DAB-4FCA-8FE5-73BCA4231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noFill/>
        </p:spPr>
        <p:txBody>
          <a:bodyPr anchor="ctr">
            <a:normAutofit/>
          </a:bodyPr>
          <a:lstStyle/>
          <a:p>
            <a:r>
              <a:rPr lang="it-IT" sz="3600">
                <a:solidFill>
                  <a:srgbClr val="080808"/>
                </a:solidFill>
              </a:rPr>
              <a:t>IL DOPPIO E LA META’</a:t>
            </a:r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9CDDFD-B02A-42F4-A450-EA7213C98DA2}"/>
              </a:ext>
            </a:extLst>
          </p:cNvPr>
          <p:cNvSpPr txBox="1"/>
          <p:nvPr/>
        </p:nvSpPr>
        <p:spPr>
          <a:xfrm>
            <a:off x="7446008" y="1988857"/>
            <a:ext cx="183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0B05DED-F071-4FBD-BCF5-ECD8608F7F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0456" y="813811"/>
            <a:ext cx="406400" cy="406400"/>
          </a:xfrm>
          <a:prstGeom prst="rect">
            <a:avLst/>
          </a:prstGeom>
        </p:spPr>
      </p:pic>
      <p:pic>
        <p:nvPicPr>
          <p:cNvPr id="17" name="Immagine 1" descr="C:\Users\Windows 10\AppData\Local\Microsoft\Windows\INetCache\Content.MSO\1F07625F.tmp">
            <a:extLst>
              <a:ext uri="{FF2B5EF4-FFF2-40B4-BE49-F238E27FC236}">
                <a16:creationId xmlns:a16="http://schemas.microsoft.com/office/drawing/2014/main" id="{CF704B8D-97FD-4AEB-934F-5DAAA6F47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531" y="226968"/>
            <a:ext cx="1388064" cy="138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90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i multimediali online 2" title="Il doppio e la metￃﾠ">
            <a:hlinkClick r:id="" action="ppaction://media"/>
            <a:extLst>
              <a:ext uri="{FF2B5EF4-FFF2-40B4-BE49-F238E27FC236}">
                <a16:creationId xmlns:a16="http://schemas.microsoft.com/office/drawing/2014/main" id="{FCC4E225-81D7-4E67-8B2C-F0AE5F338BA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381955" y="86360"/>
            <a:ext cx="7428089" cy="5571067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7906EED-5640-4963-A2D2-22B6A448B368}"/>
              </a:ext>
            </a:extLst>
          </p:cNvPr>
          <p:cNvSpPr/>
          <p:nvPr/>
        </p:nvSpPr>
        <p:spPr>
          <a:xfrm>
            <a:off x="2381955" y="5992707"/>
            <a:ext cx="7428089" cy="557106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it-IT" sz="1400" dirty="0">
                <a:solidFill>
                  <a:srgbClr val="FFFFFF"/>
                </a:solidFill>
              </a:rPr>
              <a:t>https://youtu.be/h3Z_6lZ90pU</a:t>
            </a: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77A1362-7082-431D-BF9B-29D180C07A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0650" y="5378449"/>
            <a:ext cx="406400" cy="406400"/>
          </a:xfrm>
          <a:prstGeom prst="rect">
            <a:avLst/>
          </a:prstGeom>
        </p:spPr>
      </p:pic>
      <p:pic>
        <p:nvPicPr>
          <p:cNvPr id="5" name="Immagine 1" descr="C:\Users\Windows 10\AppData\Local\Microsoft\Windows\INetCache\Content.MSO\1F07625F.tmp">
            <a:extLst>
              <a:ext uri="{FF2B5EF4-FFF2-40B4-BE49-F238E27FC236}">
                <a16:creationId xmlns:a16="http://schemas.microsoft.com/office/drawing/2014/main" id="{7399CF14-47C8-4E66-AA86-4A3D79305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588" y="5160255"/>
            <a:ext cx="1249187" cy="124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56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1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8CD3139-11FA-4F2F-A80E-FB9B8487F361}"/>
              </a:ext>
            </a:extLst>
          </p:cNvPr>
          <p:cNvSpPr txBox="1"/>
          <p:nvPr/>
        </p:nvSpPr>
        <p:spPr>
          <a:xfrm>
            <a:off x="1280160" y="325120"/>
            <a:ext cx="9631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Abadi" panose="020B0604020202020204" pitchFamily="34" charset="0"/>
              </a:rPr>
              <a:t>IL DOPPIO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Per trovare il doppio di un numero basta contarlo 2 volte e quindi moltiplicarlo per 2.</a:t>
            </a:r>
          </a:p>
          <a:p>
            <a:pPr algn="ctr"/>
            <a:r>
              <a:rPr lang="it-IT" dirty="0"/>
              <a:t>Facciamo qualche esempio</a:t>
            </a:r>
          </a:p>
        </p:txBody>
      </p:sp>
      <p:sp>
        <p:nvSpPr>
          <p:cNvPr id="3" name="Cuore 2">
            <a:extLst>
              <a:ext uri="{FF2B5EF4-FFF2-40B4-BE49-F238E27FC236}">
                <a16:creationId xmlns:a16="http://schemas.microsoft.com/office/drawing/2014/main" id="{67BF3570-C3E4-4927-91E9-3C4D6465740E}"/>
              </a:ext>
            </a:extLst>
          </p:cNvPr>
          <p:cNvSpPr/>
          <p:nvPr/>
        </p:nvSpPr>
        <p:spPr>
          <a:xfrm>
            <a:off x="650240" y="1838960"/>
            <a:ext cx="873760" cy="68072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8B2A493-C93B-45D0-B9FB-6EE13DAD4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560" y="1876492"/>
            <a:ext cx="896190" cy="688908"/>
          </a:xfrm>
          <a:prstGeom prst="rect">
            <a:avLst/>
          </a:prstGeom>
        </p:spPr>
      </p:pic>
      <p:sp>
        <p:nvSpPr>
          <p:cNvPr id="5" name="Cuore 4">
            <a:extLst>
              <a:ext uri="{FF2B5EF4-FFF2-40B4-BE49-F238E27FC236}">
                <a16:creationId xmlns:a16="http://schemas.microsoft.com/office/drawing/2014/main" id="{71DDDFAF-EC04-4A08-AF33-7310F25531ED}"/>
              </a:ext>
            </a:extLst>
          </p:cNvPr>
          <p:cNvSpPr/>
          <p:nvPr/>
        </p:nvSpPr>
        <p:spPr>
          <a:xfrm>
            <a:off x="1676400" y="1838960"/>
            <a:ext cx="873760" cy="68072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uore 5">
            <a:extLst>
              <a:ext uri="{FF2B5EF4-FFF2-40B4-BE49-F238E27FC236}">
                <a16:creationId xmlns:a16="http://schemas.microsoft.com/office/drawing/2014/main" id="{0B554B6B-9C9F-492D-BE16-C75C0E02AED5}"/>
              </a:ext>
            </a:extLst>
          </p:cNvPr>
          <p:cNvSpPr/>
          <p:nvPr/>
        </p:nvSpPr>
        <p:spPr>
          <a:xfrm>
            <a:off x="9458960" y="2738120"/>
            <a:ext cx="873760" cy="68072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uore 6">
            <a:extLst>
              <a:ext uri="{FF2B5EF4-FFF2-40B4-BE49-F238E27FC236}">
                <a16:creationId xmlns:a16="http://schemas.microsoft.com/office/drawing/2014/main" id="{A3572B93-8A5D-4692-BC61-1386DA77CDE9}"/>
              </a:ext>
            </a:extLst>
          </p:cNvPr>
          <p:cNvSpPr/>
          <p:nvPr/>
        </p:nvSpPr>
        <p:spPr>
          <a:xfrm>
            <a:off x="8434910" y="2753360"/>
            <a:ext cx="873760" cy="68072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uore 7">
            <a:extLst>
              <a:ext uri="{FF2B5EF4-FFF2-40B4-BE49-F238E27FC236}">
                <a16:creationId xmlns:a16="http://schemas.microsoft.com/office/drawing/2014/main" id="{EC27293B-0305-42FF-8842-5BE95B4E5B0F}"/>
              </a:ext>
            </a:extLst>
          </p:cNvPr>
          <p:cNvSpPr/>
          <p:nvPr/>
        </p:nvSpPr>
        <p:spPr>
          <a:xfrm>
            <a:off x="7406640" y="2738120"/>
            <a:ext cx="873760" cy="68072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uore 8">
            <a:extLst>
              <a:ext uri="{FF2B5EF4-FFF2-40B4-BE49-F238E27FC236}">
                <a16:creationId xmlns:a16="http://schemas.microsoft.com/office/drawing/2014/main" id="{D189B128-C515-4C67-B7F3-98BB484EF0CB}"/>
              </a:ext>
            </a:extLst>
          </p:cNvPr>
          <p:cNvSpPr/>
          <p:nvPr/>
        </p:nvSpPr>
        <p:spPr>
          <a:xfrm>
            <a:off x="9489440" y="1884680"/>
            <a:ext cx="873760" cy="68072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uore 9">
            <a:extLst>
              <a:ext uri="{FF2B5EF4-FFF2-40B4-BE49-F238E27FC236}">
                <a16:creationId xmlns:a16="http://schemas.microsoft.com/office/drawing/2014/main" id="{F1971C5D-DDA0-4614-9F99-4CF6C5305DB7}"/>
              </a:ext>
            </a:extLst>
          </p:cNvPr>
          <p:cNvSpPr/>
          <p:nvPr/>
        </p:nvSpPr>
        <p:spPr>
          <a:xfrm>
            <a:off x="8434910" y="1910080"/>
            <a:ext cx="873760" cy="68072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uore 10">
            <a:extLst>
              <a:ext uri="{FF2B5EF4-FFF2-40B4-BE49-F238E27FC236}">
                <a16:creationId xmlns:a16="http://schemas.microsoft.com/office/drawing/2014/main" id="{67D6D86B-1B66-452B-8719-42CD80C350D0}"/>
              </a:ext>
            </a:extLst>
          </p:cNvPr>
          <p:cNvSpPr/>
          <p:nvPr/>
        </p:nvSpPr>
        <p:spPr>
          <a:xfrm>
            <a:off x="7406640" y="1910080"/>
            <a:ext cx="873760" cy="68072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DF0ED71-0E7D-4474-9815-E801635C60A2}"/>
              </a:ext>
            </a:extLst>
          </p:cNvPr>
          <p:cNvSpPr txBox="1"/>
          <p:nvPr/>
        </p:nvSpPr>
        <p:spPr>
          <a:xfrm>
            <a:off x="753950" y="3897869"/>
            <a:ext cx="299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 cuori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ED875DF-7099-441C-8722-F46A034AC455}"/>
              </a:ext>
            </a:extLst>
          </p:cNvPr>
          <p:cNvSpPr txBox="1"/>
          <p:nvPr/>
        </p:nvSpPr>
        <p:spPr>
          <a:xfrm>
            <a:off x="7843520" y="3897869"/>
            <a:ext cx="299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3 cuori + 3 cuori = 6 cuori</a:t>
            </a:r>
          </a:p>
          <a:p>
            <a:r>
              <a:rPr lang="it-IT" dirty="0">
                <a:solidFill>
                  <a:srgbClr val="FF0000"/>
                </a:solidFill>
              </a:rPr>
              <a:t>3x2=6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09B63149-FD61-44BB-8DDA-D589F293B0AC}"/>
              </a:ext>
            </a:extLst>
          </p:cNvPr>
          <p:cNvSpPr/>
          <p:nvPr/>
        </p:nvSpPr>
        <p:spPr>
          <a:xfrm>
            <a:off x="3598750" y="3587750"/>
            <a:ext cx="3373120" cy="80264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Il doppio è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A4A459F-1E1E-4E37-A6C2-424BAA8BD1FA}"/>
              </a:ext>
            </a:extLst>
          </p:cNvPr>
          <p:cNvSpPr txBox="1"/>
          <p:nvPr/>
        </p:nvSpPr>
        <p:spPr>
          <a:xfrm>
            <a:off x="2550160" y="5190531"/>
            <a:ext cx="6343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6 è il doppio di 3</a:t>
            </a:r>
          </a:p>
        </p:txBody>
      </p:sp>
      <p:pic>
        <p:nvPicPr>
          <p:cNvPr id="17" name="Picture 16" descr="Immagini Stock - Punto Interrogativo Con Cuore, Questa è Un ...">
            <a:extLst>
              <a:ext uri="{FF2B5EF4-FFF2-40B4-BE49-F238E27FC236}">
                <a16:creationId xmlns:a16="http://schemas.microsoft.com/office/drawing/2014/main" id="{E0A3243C-D1F3-4F53-BD15-EDA42EA5E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161" y="114055"/>
            <a:ext cx="1216843" cy="162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206482D-A3FA-4C05-BD3A-A75D0CD39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9655" y="5886711"/>
            <a:ext cx="406400" cy="406400"/>
          </a:xfrm>
          <a:prstGeom prst="rect">
            <a:avLst/>
          </a:prstGeom>
        </p:spPr>
      </p:pic>
      <p:pic>
        <p:nvPicPr>
          <p:cNvPr id="18" name="Immagine 1" descr="C:\Users\Windows 10\AppData\Local\Microsoft\Windows\INetCache\Content.MSO\1F07625F.tmp">
            <a:extLst>
              <a:ext uri="{FF2B5EF4-FFF2-40B4-BE49-F238E27FC236}">
                <a16:creationId xmlns:a16="http://schemas.microsoft.com/office/drawing/2014/main" id="{606216B2-823B-4791-9361-3FE8E6AB5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00" y="5245121"/>
            <a:ext cx="1394500" cy="13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51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mile 1">
            <a:extLst>
              <a:ext uri="{FF2B5EF4-FFF2-40B4-BE49-F238E27FC236}">
                <a16:creationId xmlns:a16="http://schemas.microsoft.com/office/drawing/2014/main" id="{D2A44F40-F6F4-4F2E-9E80-8E30207AB18D}"/>
              </a:ext>
            </a:extLst>
          </p:cNvPr>
          <p:cNvSpPr/>
          <p:nvPr/>
        </p:nvSpPr>
        <p:spPr>
          <a:xfrm>
            <a:off x="58340" y="523875"/>
            <a:ext cx="914400" cy="91440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8427E0F-05A3-40E6-A269-2FEB13B878EB}"/>
              </a:ext>
            </a:extLst>
          </p:cNvPr>
          <p:cNvSpPr txBox="1"/>
          <p:nvPr/>
        </p:nvSpPr>
        <p:spPr>
          <a:xfrm>
            <a:off x="177006" y="3059668"/>
            <a:ext cx="299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5 smile</a:t>
            </a:r>
          </a:p>
        </p:txBody>
      </p:sp>
      <p:sp>
        <p:nvSpPr>
          <p:cNvPr id="7" name="Smile 6">
            <a:extLst>
              <a:ext uri="{FF2B5EF4-FFF2-40B4-BE49-F238E27FC236}">
                <a16:creationId xmlns:a16="http://schemas.microsoft.com/office/drawing/2014/main" id="{0A883417-3D5D-4FE8-B601-28755062E128}"/>
              </a:ext>
            </a:extLst>
          </p:cNvPr>
          <p:cNvSpPr/>
          <p:nvPr/>
        </p:nvSpPr>
        <p:spPr>
          <a:xfrm>
            <a:off x="10772775" y="1485900"/>
            <a:ext cx="914400" cy="91440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mile 7">
            <a:extLst>
              <a:ext uri="{FF2B5EF4-FFF2-40B4-BE49-F238E27FC236}">
                <a16:creationId xmlns:a16="http://schemas.microsoft.com/office/drawing/2014/main" id="{74048128-B94F-4AEB-8109-D56C9E7724B7}"/>
              </a:ext>
            </a:extLst>
          </p:cNvPr>
          <p:cNvSpPr/>
          <p:nvPr/>
        </p:nvSpPr>
        <p:spPr>
          <a:xfrm>
            <a:off x="9715500" y="1485900"/>
            <a:ext cx="914400" cy="91440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mile 8">
            <a:extLst>
              <a:ext uri="{FF2B5EF4-FFF2-40B4-BE49-F238E27FC236}">
                <a16:creationId xmlns:a16="http://schemas.microsoft.com/office/drawing/2014/main" id="{96162DDC-9446-4246-8B56-43E4741F8E84}"/>
              </a:ext>
            </a:extLst>
          </p:cNvPr>
          <p:cNvSpPr/>
          <p:nvPr/>
        </p:nvSpPr>
        <p:spPr>
          <a:xfrm>
            <a:off x="8680450" y="1524000"/>
            <a:ext cx="914400" cy="91440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mile 9">
            <a:extLst>
              <a:ext uri="{FF2B5EF4-FFF2-40B4-BE49-F238E27FC236}">
                <a16:creationId xmlns:a16="http://schemas.microsoft.com/office/drawing/2014/main" id="{8345A56B-F985-4B2B-9C0D-20408CF4FA68}"/>
              </a:ext>
            </a:extLst>
          </p:cNvPr>
          <p:cNvSpPr/>
          <p:nvPr/>
        </p:nvSpPr>
        <p:spPr>
          <a:xfrm>
            <a:off x="7515225" y="1524000"/>
            <a:ext cx="914400" cy="91440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mile 10">
            <a:extLst>
              <a:ext uri="{FF2B5EF4-FFF2-40B4-BE49-F238E27FC236}">
                <a16:creationId xmlns:a16="http://schemas.microsoft.com/office/drawing/2014/main" id="{322CF5C6-4497-4184-B610-79A5A7446EE9}"/>
              </a:ext>
            </a:extLst>
          </p:cNvPr>
          <p:cNvSpPr/>
          <p:nvPr/>
        </p:nvSpPr>
        <p:spPr>
          <a:xfrm>
            <a:off x="6429375" y="1524000"/>
            <a:ext cx="914400" cy="91440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mile 11">
            <a:extLst>
              <a:ext uri="{FF2B5EF4-FFF2-40B4-BE49-F238E27FC236}">
                <a16:creationId xmlns:a16="http://schemas.microsoft.com/office/drawing/2014/main" id="{E709907F-145E-4681-993D-293B45AC6EB0}"/>
              </a:ext>
            </a:extLst>
          </p:cNvPr>
          <p:cNvSpPr/>
          <p:nvPr/>
        </p:nvSpPr>
        <p:spPr>
          <a:xfrm>
            <a:off x="6429375" y="487918"/>
            <a:ext cx="914400" cy="91440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mile 12">
            <a:extLst>
              <a:ext uri="{FF2B5EF4-FFF2-40B4-BE49-F238E27FC236}">
                <a16:creationId xmlns:a16="http://schemas.microsoft.com/office/drawing/2014/main" id="{94379650-069C-49CC-A794-5A2EA1A12AEC}"/>
              </a:ext>
            </a:extLst>
          </p:cNvPr>
          <p:cNvSpPr/>
          <p:nvPr/>
        </p:nvSpPr>
        <p:spPr>
          <a:xfrm>
            <a:off x="7515225" y="487918"/>
            <a:ext cx="914400" cy="91440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mile 13">
            <a:extLst>
              <a:ext uri="{FF2B5EF4-FFF2-40B4-BE49-F238E27FC236}">
                <a16:creationId xmlns:a16="http://schemas.microsoft.com/office/drawing/2014/main" id="{AF184015-A830-41EA-BCB3-AD16C1BB03A0}"/>
              </a:ext>
            </a:extLst>
          </p:cNvPr>
          <p:cNvSpPr/>
          <p:nvPr/>
        </p:nvSpPr>
        <p:spPr>
          <a:xfrm>
            <a:off x="8601075" y="523875"/>
            <a:ext cx="914400" cy="91440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mile 14">
            <a:extLst>
              <a:ext uri="{FF2B5EF4-FFF2-40B4-BE49-F238E27FC236}">
                <a16:creationId xmlns:a16="http://schemas.microsoft.com/office/drawing/2014/main" id="{3C05CA92-6AA7-47D3-AB37-A13C7C2BA5C7}"/>
              </a:ext>
            </a:extLst>
          </p:cNvPr>
          <p:cNvSpPr/>
          <p:nvPr/>
        </p:nvSpPr>
        <p:spPr>
          <a:xfrm>
            <a:off x="9686925" y="533400"/>
            <a:ext cx="914400" cy="91440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mile 15">
            <a:extLst>
              <a:ext uri="{FF2B5EF4-FFF2-40B4-BE49-F238E27FC236}">
                <a16:creationId xmlns:a16="http://schemas.microsoft.com/office/drawing/2014/main" id="{6B1BE772-03B3-4C13-9849-2A173EA1AADB}"/>
              </a:ext>
            </a:extLst>
          </p:cNvPr>
          <p:cNvSpPr/>
          <p:nvPr/>
        </p:nvSpPr>
        <p:spPr>
          <a:xfrm>
            <a:off x="10772775" y="533400"/>
            <a:ext cx="914400" cy="91440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mile 16">
            <a:extLst>
              <a:ext uri="{FF2B5EF4-FFF2-40B4-BE49-F238E27FC236}">
                <a16:creationId xmlns:a16="http://schemas.microsoft.com/office/drawing/2014/main" id="{05FC7BA8-FAB0-40DD-AED1-9B2DAD8553F6}"/>
              </a:ext>
            </a:extLst>
          </p:cNvPr>
          <p:cNvSpPr/>
          <p:nvPr/>
        </p:nvSpPr>
        <p:spPr>
          <a:xfrm>
            <a:off x="1057274" y="545068"/>
            <a:ext cx="914400" cy="91440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mile 17">
            <a:extLst>
              <a:ext uri="{FF2B5EF4-FFF2-40B4-BE49-F238E27FC236}">
                <a16:creationId xmlns:a16="http://schemas.microsoft.com/office/drawing/2014/main" id="{BA91EC38-ECAE-430D-BF1D-EC151221AEEA}"/>
              </a:ext>
            </a:extLst>
          </p:cNvPr>
          <p:cNvSpPr/>
          <p:nvPr/>
        </p:nvSpPr>
        <p:spPr>
          <a:xfrm>
            <a:off x="2035968" y="533400"/>
            <a:ext cx="914400" cy="91440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Smile 18">
            <a:extLst>
              <a:ext uri="{FF2B5EF4-FFF2-40B4-BE49-F238E27FC236}">
                <a16:creationId xmlns:a16="http://schemas.microsoft.com/office/drawing/2014/main" id="{8289ABED-9D2E-40F8-89FA-EA4AEA35A19F}"/>
              </a:ext>
            </a:extLst>
          </p:cNvPr>
          <p:cNvSpPr/>
          <p:nvPr/>
        </p:nvSpPr>
        <p:spPr>
          <a:xfrm>
            <a:off x="3014662" y="506968"/>
            <a:ext cx="914400" cy="91440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mile 19">
            <a:extLst>
              <a:ext uri="{FF2B5EF4-FFF2-40B4-BE49-F238E27FC236}">
                <a16:creationId xmlns:a16="http://schemas.microsoft.com/office/drawing/2014/main" id="{247DA957-52B1-4B1C-989B-0F850BE936B9}"/>
              </a:ext>
            </a:extLst>
          </p:cNvPr>
          <p:cNvSpPr/>
          <p:nvPr/>
        </p:nvSpPr>
        <p:spPr>
          <a:xfrm>
            <a:off x="4014787" y="506968"/>
            <a:ext cx="914400" cy="91440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EFF6BE5-50C5-4927-88D5-CF7B3C5D9E54}"/>
              </a:ext>
            </a:extLst>
          </p:cNvPr>
          <p:cNvSpPr txBox="1"/>
          <p:nvPr/>
        </p:nvSpPr>
        <p:spPr>
          <a:xfrm>
            <a:off x="8299450" y="2926317"/>
            <a:ext cx="299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10 smile</a:t>
            </a:r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B4F140C2-CA48-4781-AD5A-8B958A1B5D1E}"/>
              </a:ext>
            </a:extLst>
          </p:cNvPr>
          <p:cNvSpPr/>
          <p:nvPr/>
        </p:nvSpPr>
        <p:spPr>
          <a:xfrm>
            <a:off x="3447256" y="2734746"/>
            <a:ext cx="2997200" cy="75247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Il doppio è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F3CF0F0-3895-4D1E-A3EB-180660D1095F}"/>
              </a:ext>
            </a:extLst>
          </p:cNvPr>
          <p:cNvSpPr txBox="1"/>
          <p:nvPr/>
        </p:nvSpPr>
        <p:spPr>
          <a:xfrm>
            <a:off x="323850" y="4629150"/>
            <a:ext cx="10858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PER TROVARE IL DOPPIO POSSO MOLTIPLICARE </a:t>
            </a:r>
            <a:r>
              <a:rPr lang="it-IT" dirty="0">
                <a:solidFill>
                  <a:srgbClr val="FF0000"/>
                </a:solidFill>
              </a:rPr>
              <a:t>PER 2 </a:t>
            </a:r>
            <a:r>
              <a:rPr lang="it-IT" dirty="0"/>
              <a:t>O </a:t>
            </a:r>
            <a:r>
              <a:rPr lang="it-IT" dirty="0">
                <a:solidFill>
                  <a:srgbClr val="FF0000"/>
                </a:solidFill>
              </a:rPr>
              <a:t>AGGIUNGERE LA STESSA QUANTITA</a:t>
            </a:r>
            <a:r>
              <a:rPr lang="it-IT" dirty="0"/>
              <a:t>’.</a:t>
            </a:r>
          </a:p>
          <a:p>
            <a:r>
              <a:rPr lang="it-IT" dirty="0"/>
              <a:t>PER TROVARE IL DOPPIO POSSO QUINDI FARE:</a:t>
            </a:r>
          </a:p>
          <a:p>
            <a:r>
              <a:rPr lang="it-IT" dirty="0"/>
              <a:t>5X2=</a:t>
            </a:r>
            <a:r>
              <a:rPr lang="it-IT" dirty="0">
                <a:solidFill>
                  <a:srgbClr val="FFC000"/>
                </a:solidFill>
              </a:rPr>
              <a:t>10</a:t>
            </a:r>
            <a:r>
              <a:rPr lang="it-IT" dirty="0"/>
              <a:t>                                                   OPPURE                                                5+5=</a:t>
            </a:r>
            <a:r>
              <a:rPr lang="it-IT" dirty="0">
                <a:solidFill>
                  <a:srgbClr val="FFC000"/>
                </a:solidFill>
              </a:rPr>
              <a:t>10</a:t>
            </a:r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005A77A-4AA0-4AD0-8DA5-9726CF462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3450" y="5870189"/>
            <a:ext cx="406400" cy="406400"/>
          </a:xfrm>
          <a:prstGeom prst="rect">
            <a:avLst/>
          </a:prstGeom>
        </p:spPr>
      </p:pic>
      <p:pic>
        <p:nvPicPr>
          <p:cNvPr id="24" name="Immagine 1" descr="C:\Users\Windows 10\AppData\Local\Microsoft\Windows\INetCache\Content.MSO\1F07625F.tmp">
            <a:extLst>
              <a:ext uri="{FF2B5EF4-FFF2-40B4-BE49-F238E27FC236}">
                <a16:creationId xmlns:a16="http://schemas.microsoft.com/office/drawing/2014/main" id="{15F137E4-6D46-4916-92D0-B6BF2C81D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5128915"/>
            <a:ext cx="1539700" cy="15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00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045DCC-2609-4BD2-AA14-4BB5A1243A1A}"/>
              </a:ext>
            </a:extLst>
          </p:cNvPr>
          <p:cNvSpPr txBox="1"/>
          <p:nvPr/>
        </p:nvSpPr>
        <p:spPr>
          <a:xfrm>
            <a:off x="1276350" y="600075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EMANUELE HA 8 CIOCCOLATINI MA NE VORREBBE IL DOPPIO, PERCHE’ E’ PROPRIO UN GRAN GOLOSONE . </a:t>
            </a:r>
            <a:r>
              <a:rPr lang="it-IT" dirty="0">
                <a:solidFill>
                  <a:srgbClr val="FF0000"/>
                </a:solidFill>
              </a:rPr>
              <a:t>QUANTI CIOCCOLATINI VORREBBE EMANUELE?</a:t>
            </a:r>
          </a:p>
        </p:txBody>
      </p:sp>
      <p:pic>
        <p:nvPicPr>
          <p:cNvPr id="3080" name="Picture 8" descr="Set di vettori di cioccolato - Scarica Immagini Vettoriali Gratis ...">
            <a:extLst>
              <a:ext uri="{FF2B5EF4-FFF2-40B4-BE49-F238E27FC236}">
                <a16:creationId xmlns:a16="http://schemas.microsoft.com/office/drawing/2014/main" id="{507746C2-A7DC-4393-9365-7C07B1A0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296" y="1000155"/>
            <a:ext cx="3079750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et di vettori di cioccolato - Scarica Immagini Vettoriali Gratis ...">
            <a:extLst>
              <a:ext uri="{FF2B5EF4-FFF2-40B4-BE49-F238E27FC236}">
                <a16:creationId xmlns:a16="http://schemas.microsoft.com/office/drawing/2014/main" id="{861D30A5-2B3E-47F4-8D26-6B001F7CA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4111624"/>
            <a:ext cx="333375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et di vettori di cioccolato - Scarica Immagini Vettoriali Gratis ...">
            <a:extLst>
              <a:ext uri="{FF2B5EF4-FFF2-40B4-BE49-F238E27FC236}">
                <a16:creationId xmlns:a16="http://schemas.microsoft.com/office/drawing/2014/main" id="{7818C2C1-5074-4F3F-95D2-884055E2B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744" y="4111623"/>
            <a:ext cx="3333752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595EB89-F73D-4948-862E-CEECC8F7A5C3}"/>
              </a:ext>
            </a:extLst>
          </p:cNvPr>
          <p:cNvSpPr txBox="1"/>
          <p:nvPr/>
        </p:nvSpPr>
        <p:spPr>
          <a:xfrm>
            <a:off x="699867" y="3114675"/>
            <a:ext cx="8186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Per trovare la risposta , Emanuele deve fare 8+8 oppure 8x2 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39C925D-CBFF-4CAD-9DBE-DA1D179DACF2}"/>
              </a:ext>
            </a:extLst>
          </p:cNvPr>
          <p:cNvSpPr txBox="1"/>
          <p:nvPr/>
        </p:nvSpPr>
        <p:spPr>
          <a:xfrm>
            <a:off x="1047749" y="4111623"/>
            <a:ext cx="160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8 cioccolatini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69111E2-1966-4B52-B13C-E0A0738738EF}"/>
              </a:ext>
            </a:extLst>
          </p:cNvPr>
          <p:cNvSpPr txBox="1"/>
          <p:nvPr/>
        </p:nvSpPr>
        <p:spPr>
          <a:xfrm>
            <a:off x="4810125" y="4111623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8 cioccolatini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486777B-B922-41E2-9ED8-0F8C1B6A5E1D}"/>
              </a:ext>
            </a:extLst>
          </p:cNvPr>
          <p:cNvSpPr txBox="1"/>
          <p:nvPr/>
        </p:nvSpPr>
        <p:spPr>
          <a:xfrm>
            <a:off x="7648575" y="4953000"/>
            <a:ext cx="354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LA RISPOSTA DI EMANUELE E’    </a:t>
            </a:r>
          </a:p>
          <a:p>
            <a:r>
              <a:rPr lang="it-IT" dirty="0">
                <a:solidFill>
                  <a:srgbClr val="FF0000"/>
                </a:solidFill>
              </a:rPr>
              <a:t>16 CIOCCOLATINI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97694E1-EF56-4DD3-8E13-ADC390E91D03}"/>
              </a:ext>
            </a:extLst>
          </p:cNvPr>
          <p:cNvSpPr txBox="1"/>
          <p:nvPr/>
        </p:nvSpPr>
        <p:spPr>
          <a:xfrm>
            <a:off x="8324850" y="1041399"/>
            <a:ext cx="1762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8 cioccolatini</a:t>
            </a:r>
          </a:p>
        </p:txBody>
      </p:sp>
      <p:pic>
        <p:nvPicPr>
          <p:cNvPr id="10" name="Picture 16" descr="Immagini Stock - Punto Interrogativo Con Cuore, Questa è Un ...">
            <a:extLst>
              <a:ext uri="{FF2B5EF4-FFF2-40B4-BE49-F238E27FC236}">
                <a16:creationId xmlns:a16="http://schemas.microsoft.com/office/drawing/2014/main" id="{BF63F54C-9262-45E1-ABBD-C7A4B95B7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886" y="1246406"/>
            <a:ext cx="1216843" cy="162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B9ACF80-621F-4791-8899-9BC9A5AF9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0920" y="3908423"/>
            <a:ext cx="406400" cy="406400"/>
          </a:xfrm>
          <a:prstGeom prst="rect">
            <a:avLst/>
          </a:prstGeom>
        </p:spPr>
      </p:pic>
      <p:pic>
        <p:nvPicPr>
          <p:cNvPr id="13" name="Immagine 1" descr="C:\Users\Windows 10\AppData\Local\Microsoft\Windows\INetCache\Content.MSO\1F07625F.tmp">
            <a:extLst>
              <a:ext uri="{FF2B5EF4-FFF2-40B4-BE49-F238E27FC236}">
                <a16:creationId xmlns:a16="http://schemas.microsoft.com/office/drawing/2014/main" id="{5ED27633-A5B9-4844-B505-912CE2EFD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421" y="3237015"/>
            <a:ext cx="1634950" cy="16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01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l doppio scuola primaria">
            <a:extLst>
              <a:ext uri="{FF2B5EF4-FFF2-40B4-BE49-F238E27FC236}">
                <a16:creationId xmlns:a16="http://schemas.microsoft.com/office/drawing/2014/main" id="{80AB8AD1-BC42-4F24-AA89-4D3EF55CE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" y="71120"/>
            <a:ext cx="5161280" cy="678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ovare il doppio">
            <a:extLst>
              <a:ext uri="{FF2B5EF4-FFF2-40B4-BE49-F238E27FC236}">
                <a16:creationId xmlns:a16="http://schemas.microsoft.com/office/drawing/2014/main" id="{5D42279B-8841-4C64-A81E-9846C8B98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162" y="71120"/>
            <a:ext cx="4836160" cy="684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3B6EE8F-227C-425B-AE97-B818AB783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5425" y="301625"/>
            <a:ext cx="406400" cy="406400"/>
          </a:xfrm>
          <a:prstGeom prst="rect">
            <a:avLst/>
          </a:prstGeom>
        </p:spPr>
      </p:pic>
      <p:pic>
        <p:nvPicPr>
          <p:cNvPr id="5" name="Immagine 1" descr="C:\Users\Windows 10\AppData\Local\Microsoft\Windows\INetCache\Content.MSO\1F07625F.tmp">
            <a:extLst>
              <a:ext uri="{FF2B5EF4-FFF2-40B4-BE49-F238E27FC236}">
                <a16:creationId xmlns:a16="http://schemas.microsoft.com/office/drawing/2014/main" id="{074B5F08-FE4A-48B8-BF20-AC4D5639D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44" y="1054969"/>
            <a:ext cx="989556" cy="98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41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A94E376-07C5-4953-B984-2CF02D130DF6}"/>
              </a:ext>
            </a:extLst>
          </p:cNvPr>
          <p:cNvSpPr txBox="1"/>
          <p:nvPr/>
        </p:nvSpPr>
        <p:spPr>
          <a:xfrm>
            <a:off x="1857375" y="371475"/>
            <a:ext cx="86487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  <a:latin typeface="Abadi" panose="020B0604020104020204" pitchFamily="34" charset="0"/>
              </a:rPr>
              <a:t>LA META’</a:t>
            </a:r>
          </a:p>
          <a:p>
            <a:r>
              <a:rPr lang="it-IT" dirty="0">
                <a:solidFill>
                  <a:srgbClr val="FF0000"/>
                </a:solidFill>
              </a:rPr>
              <a:t>Tagliare una mela a metà…mangiare mezzo panino…spezzare un biscotto a metà…bere mezzo bicchiere d’acqua…scrivere in metà pagina…piegare la pagina a metà per ottenere due colonne su cui scrivere. Quante volte abbiamo usato la parola </a:t>
            </a:r>
            <a:r>
              <a:rPr lang="it-IT" b="1" u="sng" dirty="0" err="1">
                <a:solidFill>
                  <a:srgbClr val="FF0000"/>
                </a:solidFill>
              </a:rPr>
              <a:t>meta’</a:t>
            </a:r>
            <a:r>
              <a:rPr lang="it-IT" dirty="0">
                <a:solidFill>
                  <a:srgbClr val="FF0000"/>
                </a:solidFill>
              </a:rPr>
              <a:t>… ma in matematica come si calcola la </a:t>
            </a:r>
            <a:r>
              <a:rPr lang="it-IT" dirty="0" err="1">
                <a:solidFill>
                  <a:srgbClr val="FF0000"/>
                </a:solidFill>
              </a:rPr>
              <a:t>meta’</a:t>
            </a:r>
            <a:r>
              <a:rPr lang="it-IT" dirty="0">
                <a:solidFill>
                  <a:srgbClr val="FF0000"/>
                </a:solidFill>
              </a:rPr>
              <a:t> di un numero?</a:t>
            </a:r>
          </a:p>
          <a:p>
            <a:r>
              <a:rPr lang="it-IT" dirty="0"/>
              <a:t>Calcolare la metà di una quantità è l’operazione inversa del doppio</a:t>
            </a:r>
          </a:p>
          <a:p>
            <a:r>
              <a:rPr lang="it-IT" dirty="0"/>
              <a:t>Per cui se per il doppio abbiamo utilizzato la moltiplicazione per trovare la metà dobbiamo utilizzare la divisione  dividere cioè quella quantità per 2.</a:t>
            </a:r>
          </a:p>
          <a:p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LA META’ DI UN NUMERO SI OTTIENE DIVIDENDOLO PER 2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Trovare la metà significa dividere una quantità in due parti uguali</a:t>
            </a:r>
          </a:p>
          <a:p>
            <a:endParaRPr lang="it-IT" dirty="0"/>
          </a:p>
        </p:txBody>
      </p:sp>
      <p:pic>
        <p:nvPicPr>
          <p:cNvPr id="6147" name="Picture 3" descr="Disegni di Pere da Colorare - Acolore.com">
            <a:extLst>
              <a:ext uri="{FF2B5EF4-FFF2-40B4-BE49-F238E27FC236}">
                <a16:creationId xmlns:a16="http://schemas.microsoft.com/office/drawing/2014/main" id="{969DED02-9153-4C80-A5F7-0B89650CF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4430026"/>
            <a:ext cx="1609725" cy="126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isegni di Pere da Colorare - Acolore.com">
            <a:extLst>
              <a:ext uri="{FF2B5EF4-FFF2-40B4-BE49-F238E27FC236}">
                <a16:creationId xmlns:a16="http://schemas.microsoft.com/office/drawing/2014/main" id="{7313324F-0F44-4BFA-9155-D9D3234C2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4415288"/>
            <a:ext cx="1647346" cy="129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1141BDA-CE2D-4630-BFF6-39E86C605F8D}"/>
              </a:ext>
            </a:extLst>
          </p:cNvPr>
          <p:cNvSpPr txBox="1"/>
          <p:nvPr/>
        </p:nvSpPr>
        <p:spPr>
          <a:xfrm>
            <a:off x="3857625" y="4572000"/>
            <a:ext cx="431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metà di 2 è</a:t>
            </a:r>
          </a:p>
        </p:txBody>
      </p:sp>
      <p:pic>
        <p:nvPicPr>
          <p:cNvPr id="12" name="Picture 5" descr="Disegni di Pere da Colorare - Acolore.com">
            <a:extLst>
              <a:ext uri="{FF2B5EF4-FFF2-40B4-BE49-F238E27FC236}">
                <a16:creationId xmlns:a16="http://schemas.microsoft.com/office/drawing/2014/main" id="{ACA183E0-B5B4-46CD-8EC1-63BA801A6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4400551"/>
            <a:ext cx="1647346" cy="129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373E39B-E533-4F79-A182-BCE20E6EEFAF}"/>
              </a:ext>
            </a:extLst>
          </p:cNvPr>
          <p:cNvSpPr txBox="1"/>
          <p:nvPr/>
        </p:nvSpPr>
        <p:spPr>
          <a:xfrm>
            <a:off x="10134600" y="4756666"/>
            <a:ext cx="904875" cy="396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3ADA2C9-238D-408E-87A7-2BB19A3B5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9475" y="2654300"/>
            <a:ext cx="406400" cy="406400"/>
          </a:xfrm>
          <a:prstGeom prst="rect">
            <a:avLst/>
          </a:prstGeom>
        </p:spPr>
      </p:pic>
      <p:pic>
        <p:nvPicPr>
          <p:cNvPr id="11" name="Immagine 1" descr="C:\Users\Windows 10\AppData\Local\Microsoft\Windows\INetCache\Content.MSO\1F07625F.tmp">
            <a:extLst>
              <a:ext uri="{FF2B5EF4-FFF2-40B4-BE49-F238E27FC236}">
                <a16:creationId xmlns:a16="http://schemas.microsoft.com/office/drawing/2014/main" id="{B1F5A068-3ECB-4016-9345-215723940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598" y="24892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1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gelati immagini | Immagine cono gelato - TuttoDisegni.com ...">
            <a:extLst>
              <a:ext uri="{FF2B5EF4-FFF2-40B4-BE49-F238E27FC236}">
                <a16:creationId xmlns:a16="http://schemas.microsoft.com/office/drawing/2014/main" id="{9C7103CE-17DD-4FFF-B665-2A8F6A736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78"/>
          <a:stretch/>
        </p:blipFill>
        <p:spPr bwMode="auto">
          <a:xfrm>
            <a:off x="757980" y="298092"/>
            <a:ext cx="1019923" cy="119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6" name="Picture 8" descr="gelati immagini | Immagine cono gelato - TuttoDisegni.com ...">
            <a:extLst>
              <a:ext uri="{FF2B5EF4-FFF2-40B4-BE49-F238E27FC236}">
                <a16:creationId xmlns:a16="http://schemas.microsoft.com/office/drawing/2014/main" id="{5CBB5CBE-C02F-42F0-A83F-21E310900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0"/>
          <a:stretch/>
        </p:blipFill>
        <p:spPr bwMode="auto">
          <a:xfrm>
            <a:off x="1866161" y="381249"/>
            <a:ext cx="870397" cy="10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gelati immagini | Immagine cono gelato - TuttoDisegni.com ...">
            <a:extLst>
              <a:ext uri="{FF2B5EF4-FFF2-40B4-BE49-F238E27FC236}">
                <a16:creationId xmlns:a16="http://schemas.microsoft.com/office/drawing/2014/main" id="{5E8271E7-8B35-4E62-84E0-8E6BCA829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0"/>
          <a:stretch/>
        </p:blipFill>
        <p:spPr bwMode="auto">
          <a:xfrm>
            <a:off x="706195" y="1604326"/>
            <a:ext cx="1123492" cy="132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gelati immagini | Immagine cono gelato - TuttoDisegni.com ...">
            <a:extLst>
              <a:ext uri="{FF2B5EF4-FFF2-40B4-BE49-F238E27FC236}">
                <a16:creationId xmlns:a16="http://schemas.microsoft.com/office/drawing/2014/main" id="{DBEE74FB-7B1D-4E2F-9B79-100530868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0"/>
          <a:stretch/>
        </p:blipFill>
        <p:spPr bwMode="auto">
          <a:xfrm>
            <a:off x="1818543" y="1664279"/>
            <a:ext cx="1021695" cy="120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5A7AD5B-0F86-4629-AFB1-9297EDA63F13}"/>
              </a:ext>
            </a:extLst>
          </p:cNvPr>
          <p:cNvSpPr txBox="1"/>
          <p:nvPr/>
        </p:nvSpPr>
        <p:spPr>
          <a:xfrm>
            <a:off x="2915920" y="822959"/>
            <a:ext cx="175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META’ DI 4 E’ </a:t>
            </a:r>
          </a:p>
        </p:txBody>
      </p:sp>
      <p:pic>
        <p:nvPicPr>
          <p:cNvPr id="7178" name="Picture 10" descr="Diverse emozioni di coccinelle - Scarica Immagini Vettoriali ...">
            <a:extLst>
              <a:ext uri="{FF2B5EF4-FFF2-40B4-BE49-F238E27FC236}">
                <a16:creationId xmlns:a16="http://schemas.microsoft.com/office/drawing/2014/main" id="{8530E7F9-25F6-4945-B092-CED1FB2F6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9" y="4479279"/>
            <a:ext cx="2088321" cy="235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80879B3-6B44-4305-8E24-DA0E23980035}"/>
              </a:ext>
            </a:extLst>
          </p:cNvPr>
          <p:cNvSpPr txBox="1"/>
          <p:nvPr/>
        </p:nvSpPr>
        <p:spPr>
          <a:xfrm>
            <a:off x="2701350" y="4347361"/>
            <a:ext cx="197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META’ DI 6 E’</a:t>
            </a:r>
          </a:p>
        </p:txBody>
      </p:sp>
      <p:pic>
        <p:nvPicPr>
          <p:cNvPr id="7180" name="Picture 12" descr="Stelle gialle con quattro espressioni facciali | Vettore Premium">
            <a:extLst>
              <a:ext uri="{FF2B5EF4-FFF2-40B4-BE49-F238E27FC236}">
                <a16:creationId xmlns:a16="http://schemas.microsoft.com/office/drawing/2014/main" id="{BC82400B-0FFE-4BBB-9C6D-32F93A055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360" y="215537"/>
            <a:ext cx="1982618" cy="195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Stelle gialle con quattro espressioni facciali | Vettore Premium">
            <a:extLst>
              <a:ext uri="{FF2B5EF4-FFF2-40B4-BE49-F238E27FC236}">
                <a16:creationId xmlns:a16="http://schemas.microsoft.com/office/drawing/2014/main" id="{A6BF7235-70E4-4AE0-B7E6-73E0CE443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666" y="303766"/>
            <a:ext cx="1893247" cy="186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C5654D8-2FAB-44B0-B605-D56AA91E93C7}"/>
              </a:ext>
            </a:extLst>
          </p:cNvPr>
          <p:cNvSpPr txBox="1"/>
          <p:nvPr/>
        </p:nvSpPr>
        <p:spPr>
          <a:xfrm>
            <a:off x="7300944" y="2325794"/>
            <a:ext cx="2454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META’ DI 8 E’</a:t>
            </a:r>
          </a:p>
        </p:txBody>
      </p:sp>
      <p:pic>
        <p:nvPicPr>
          <p:cNvPr id="7184" name="Picture 16" descr="75 STUZZICADENTI LECCA LECCA 72747 FESTA PARTY BUFFET COMPLEANNO ...">
            <a:extLst>
              <a:ext uri="{FF2B5EF4-FFF2-40B4-BE49-F238E27FC236}">
                <a16:creationId xmlns:a16="http://schemas.microsoft.com/office/drawing/2014/main" id="{AF25C463-E7FE-42A6-A27E-679A70E36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419" y="287779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75 STUZZICADENTI LECCA LECCA 72747 FESTA PARTY BUFFET COMPLEANNO ...">
            <a:extLst>
              <a:ext uri="{FF2B5EF4-FFF2-40B4-BE49-F238E27FC236}">
                <a16:creationId xmlns:a16="http://schemas.microsoft.com/office/drawing/2014/main" id="{01AEA7BA-F5BD-4CB0-840C-B1CF9ED99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340" y="275808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43B127E-F0AF-42EA-A3AF-81CA43BF546E}"/>
              </a:ext>
            </a:extLst>
          </p:cNvPr>
          <p:cNvSpPr txBox="1"/>
          <p:nvPr/>
        </p:nvSpPr>
        <p:spPr>
          <a:xfrm>
            <a:off x="6319520" y="5181600"/>
            <a:ext cx="293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META’ DI 10 E’</a:t>
            </a:r>
          </a:p>
        </p:txBody>
      </p:sp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2BF599B-0259-44C5-B097-03346F9B5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54947" y="5465781"/>
            <a:ext cx="406400" cy="406400"/>
          </a:xfrm>
          <a:prstGeom prst="rect">
            <a:avLst/>
          </a:prstGeom>
        </p:spPr>
      </p:pic>
      <p:pic>
        <p:nvPicPr>
          <p:cNvPr id="23" name="Immagine 1" descr="C:\Users\Windows 10\AppData\Local\Microsoft\Windows\INetCache\Content.MSO\1F07625F.tmp">
            <a:extLst>
              <a:ext uri="{FF2B5EF4-FFF2-40B4-BE49-F238E27FC236}">
                <a16:creationId xmlns:a16="http://schemas.microsoft.com/office/drawing/2014/main" id="{E345E8A4-0F23-4698-B3B9-F6A064760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335" y="5366619"/>
            <a:ext cx="1120131" cy="112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A956096-F0E7-47AD-AB56-0229EBFE29E9}"/>
              </a:ext>
            </a:extLst>
          </p:cNvPr>
          <p:cNvSpPr txBox="1"/>
          <p:nvPr/>
        </p:nvSpPr>
        <p:spPr>
          <a:xfrm>
            <a:off x="2153920" y="822960"/>
            <a:ext cx="732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DOPPIO E LA META’ SONO DUE OPERAZIONI INVERSE… INFATTI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48EBCB3-C33F-4A44-9737-69F5AC17D999}"/>
              </a:ext>
            </a:extLst>
          </p:cNvPr>
          <p:cNvSpPr txBox="1"/>
          <p:nvPr/>
        </p:nvSpPr>
        <p:spPr>
          <a:xfrm>
            <a:off x="7640320" y="2245360"/>
            <a:ext cx="385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doppio e la </a:t>
            </a:r>
            <a:r>
              <a:rPr lang="it-IT" dirty="0" err="1"/>
              <a:t>meta’</a:t>
            </a:r>
            <a:endParaRPr lang="it-IT" dirty="0"/>
          </a:p>
          <a:p>
            <a:r>
              <a:rPr lang="it-IT" dirty="0"/>
              <a:t>Han litigato </a:t>
            </a:r>
            <a:r>
              <a:rPr lang="it-IT" dirty="0" err="1"/>
              <a:t>gia’</a:t>
            </a:r>
            <a:endParaRPr lang="it-IT" dirty="0"/>
          </a:p>
          <a:p>
            <a:r>
              <a:rPr lang="it-IT" dirty="0"/>
              <a:t>Io valgo </a:t>
            </a:r>
            <a:r>
              <a:rPr lang="it-IT" dirty="0" err="1"/>
              <a:t>piu</a:t>
            </a:r>
            <a:r>
              <a:rPr lang="it-IT" dirty="0"/>
              <a:t> di te</a:t>
            </a:r>
          </a:p>
          <a:p>
            <a:r>
              <a:rPr lang="it-IT" dirty="0"/>
              <a:t>Tu solo la </a:t>
            </a:r>
            <a:r>
              <a:rPr lang="it-IT" dirty="0" err="1"/>
              <a:t>meta’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8CD0A99-083D-4E77-8773-3BB05853565F}"/>
              </a:ext>
            </a:extLst>
          </p:cNvPr>
          <p:cNvSpPr txBox="1"/>
          <p:nvPr/>
        </p:nvSpPr>
        <p:spPr>
          <a:xfrm>
            <a:off x="467360" y="2529840"/>
            <a:ext cx="4673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7702C21-0553-4974-B91D-254E8D54181B}"/>
              </a:ext>
            </a:extLst>
          </p:cNvPr>
          <p:cNvSpPr txBox="1"/>
          <p:nvPr/>
        </p:nvSpPr>
        <p:spPr>
          <a:xfrm>
            <a:off x="467360" y="2245360"/>
            <a:ext cx="46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1B883B3-7E39-4132-A828-C3FD0C632ABF}"/>
              </a:ext>
            </a:extLst>
          </p:cNvPr>
          <p:cNvSpPr txBox="1"/>
          <p:nvPr/>
        </p:nvSpPr>
        <p:spPr>
          <a:xfrm>
            <a:off x="1457325" y="1866900"/>
            <a:ext cx="69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x2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20CD4D9-195E-4BB1-9F00-FC05825E0078}"/>
              </a:ext>
            </a:extLst>
          </p:cNvPr>
          <p:cNvSpPr txBox="1"/>
          <p:nvPr/>
        </p:nvSpPr>
        <p:spPr>
          <a:xfrm>
            <a:off x="2409825" y="2236232"/>
            <a:ext cx="67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4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A294AF9-CC97-4553-9C1B-DC363B92CD67}"/>
              </a:ext>
            </a:extLst>
          </p:cNvPr>
          <p:cNvSpPr txBox="1"/>
          <p:nvPr/>
        </p:nvSpPr>
        <p:spPr>
          <a:xfrm>
            <a:off x="1415097" y="2845524"/>
            <a:ext cx="514350" cy="369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: 2 </a:t>
            </a:r>
          </a:p>
        </p:txBody>
      </p:sp>
      <p:sp>
        <p:nvSpPr>
          <p:cNvPr id="13" name="Segno di moltiplicazione 12">
            <a:extLst>
              <a:ext uri="{FF2B5EF4-FFF2-40B4-BE49-F238E27FC236}">
                <a16:creationId xmlns:a16="http://schemas.microsoft.com/office/drawing/2014/main" id="{DAA6E321-DE05-4A2E-A532-1FE1660C43C4}"/>
              </a:ext>
            </a:extLst>
          </p:cNvPr>
          <p:cNvSpPr/>
          <p:nvPr/>
        </p:nvSpPr>
        <p:spPr>
          <a:xfrm>
            <a:off x="8905875" y="822960"/>
            <a:ext cx="790575" cy="85344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egno di divisione 13">
            <a:extLst>
              <a:ext uri="{FF2B5EF4-FFF2-40B4-BE49-F238E27FC236}">
                <a16:creationId xmlns:a16="http://schemas.microsoft.com/office/drawing/2014/main" id="{8311396E-2B98-48A0-8222-B39FD2EE1B22}"/>
              </a:ext>
            </a:extLst>
          </p:cNvPr>
          <p:cNvSpPr/>
          <p:nvPr/>
        </p:nvSpPr>
        <p:spPr>
          <a:xfrm>
            <a:off x="10620375" y="594876"/>
            <a:ext cx="1181100" cy="1123950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circolare in giù 16">
            <a:extLst>
              <a:ext uri="{FF2B5EF4-FFF2-40B4-BE49-F238E27FC236}">
                <a16:creationId xmlns:a16="http://schemas.microsoft.com/office/drawing/2014/main" id="{88DF30C1-2FB5-45F1-B323-9C8A8B8D97B8}"/>
              </a:ext>
            </a:extLst>
          </p:cNvPr>
          <p:cNvSpPr/>
          <p:nvPr/>
        </p:nvSpPr>
        <p:spPr>
          <a:xfrm rot="20815726">
            <a:off x="615236" y="1745768"/>
            <a:ext cx="815022" cy="33274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reccia circolare in giù 17">
            <a:extLst>
              <a:ext uri="{FF2B5EF4-FFF2-40B4-BE49-F238E27FC236}">
                <a16:creationId xmlns:a16="http://schemas.microsoft.com/office/drawing/2014/main" id="{427D5776-D016-4A90-83CF-4A95AB53167D}"/>
              </a:ext>
            </a:extLst>
          </p:cNvPr>
          <p:cNvSpPr/>
          <p:nvPr/>
        </p:nvSpPr>
        <p:spPr>
          <a:xfrm rot="1505946">
            <a:off x="1943606" y="1815398"/>
            <a:ext cx="768485" cy="27062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0" name="Freccia circolare in giù 19">
            <a:extLst>
              <a:ext uri="{FF2B5EF4-FFF2-40B4-BE49-F238E27FC236}">
                <a16:creationId xmlns:a16="http://schemas.microsoft.com/office/drawing/2014/main" id="{090D949C-A0EF-4492-8AFA-BF89604B6E8A}"/>
              </a:ext>
            </a:extLst>
          </p:cNvPr>
          <p:cNvSpPr/>
          <p:nvPr/>
        </p:nvSpPr>
        <p:spPr>
          <a:xfrm rot="8872085">
            <a:off x="1768833" y="2824668"/>
            <a:ext cx="1216152" cy="3733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1" name="Freccia circolare in giù 20">
            <a:extLst>
              <a:ext uri="{FF2B5EF4-FFF2-40B4-BE49-F238E27FC236}">
                <a16:creationId xmlns:a16="http://schemas.microsoft.com/office/drawing/2014/main" id="{6A2BFC26-F956-4F0F-BAF9-B5BCF57FCD1F}"/>
              </a:ext>
            </a:extLst>
          </p:cNvPr>
          <p:cNvSpPr/>
          <p:nvPr/>
        </p:nvSpPr>
        <p:spPr>
          <a:xfrm rot="13182354">
            <a:off x="357099" y="2875255"/>
            <a:ext cx="1216152" cy="3733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9B518718-E114-4AF7-898C-2E1C0D0DBC3A}"/>
              </a:ext>
            </a:extLst>
          </p:cNvPr>
          <p:cNvCxnSpPr/>
          <p:nvPr/>
        </p:nvCxnSpPr>
        <p:spPr>
          <a:xfrm flipV="1">
            <a:off x="2733206" y="2095500"/>
            <a:ext cx="829144" cy="285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4076B74-A3BD-4E37-8E0D-D9237275FDE5}"/>
              </a:ext>
            </a:extLst>
          </p:cNvPr>
          <p:cNvSpPr txBox="1"/>
          <p:nvPr/>
        </p:nvSpPr>
        <p:spPr>
          <a:xfrm>
            <a:off x="3819525" y="1718826"/>
            <a:ext cx="136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DOPPIO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4F51E42-6C44-4555-B7AA-D08A3CF98DAA}"/>
              </a:ext>
            </a:extLst>
          </p:cNvPr>
          <p:cNvSpPr txBox="1"/>
          <p:nvPr/>
        </p:nvSpPr>
        <p:spPr>
          <a:xfrm>
            <a:off x="110490" y="3442335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META’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F9E5E354-C180-4005-AB7A-2BDF966E55ED}"/>
              </a:ext>
            </a:extLst>
          </p:cNvPr>
          <p:cNvCxnSpPr>
            <a:stCxn id="8" idx="1"/>
          </p:cNvCxnSpPr>
          <p:nvPr/>
        </p:nvCxnSpPr>
        <p:spPr>
          <a:xfrm flipH="1">
            <a:off x="238125" y="2430026"/>
            <a:ext cx="229235" cy="998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1325CA0-EE13-4F00-B385-F7BC2F83637D}"/>
              </a:ext>
            </a:extLst>
          </p:cNvPr>
          <p:cNvSpPr txBox="1"/>
          <p:nvPr/>
        </p:nvSpPr>
        <p:spPr>
          <a:xfrm>
            <a:off x="467360" y="4210050"/>
            <a:ext cx="200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RIFLETTI CON ME 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5B033FB-7773-4C07-9B1B-7F3D46E2A9D5}"/>
              </a:ext>
            </a:extLst>
          </p:cNvPr>
          <p:cNvSpPr txBox="1"/>
          <p:nvPr/>
        </p:nvSpPr>
        <p:spPr>
          <a:xfrm>
            <a:off x="238125" y="5195463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354FB0B-D8CE-4AE8-BFB6-D124C09BAA7E}"/>
              </a:ext>
            </a:extLst>
          </p:cNvPr>
          <p:cNvSpPr txBox="1"/>
          <p:nvPr/>
        </p:nvSpPr>
        <p:spPr>
          <a:xfrm>
            <a:off x="1762700" y="5224512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6</a:t>
            </a:r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97F176C6-3E87-445D-97C7-9A4288683B18}"/>
              </a:ext>
            </a:extLst>
          </p:cNvPr>
          <p:cNvSpPr/>
          <p:nvPr/>
        </p:nvSpPr>
        <p:spPr>
          <a:xfrm>
            <a:off x="455662" y="4876592"/>
            <a:ext cx="1565752" cy="33339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X2</a:t>
            </a:r>
          </a:p>
        </p:txBody>
      </p:sp>
      <p:sp>
        <p:nvSpPr>
          <p:cNvPr id="19" name="Freccia a sinistra 18">
            <a:extLst>
              <a:ext uri="{FF2B5EF4-FFF2-40B4-BE49-F238E27FC236}">
                <a16:creationId xmlns:a16="http://schemas.microsoft.com/office/drawing/2014/main" id="{A70EB4A0-0E23-41CD-9029-3FA360919637}"/>
              </a:ext>
            </a:extLst>
          </p:cNvPr>
          <p:cNvSpPr/>
          <p:nvPr/>
        </p:nvSpPr>
        <p:spPr>
          <a:xfrm>
            <a:off x="476250" y="5564795"/>
            <a:ext cx="1371600" cy="369332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: 2</a:t>
            </a:r>
          </a:p>
        </p:txBody>
      </p:sp>
      <p:pic>
        <p:nvPicPr>
          <p:cNvPr id="2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C3205CC-20DA-4C4A-8496-F6F77E0506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40975" y="5564795"/>
            <a:ext cx="406400" cy="406400"/>
          </a:xfrm>
          <a:prstGeom prst="rect">
            <a:avLst/>
          </a:prstGeom>
        </p:spPr>
      </p:pic>
      <p:pic>
        <p:nvPicPr>
          <p:cNvPr id="28" name="Immagine 1" descr="C:\Users\Windows 10\AppData\Local\Microsoft\Windows\INetCache\Content.MSO\1F07625F.tmp">
            <a:extLst>
              <a:ext uri="{FF2B5EF4-FFF2-40B4-BE49-F238E27FC236}">
                <a16:creationId xmlns:a16="http://schemas.microsoft.com/office/drawing/2014/main" id="{1D7F7F87-A40F-4A52-8322-838B5901B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475" y="4498757"/>
            <a:ext cx="2223912" cy="22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22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9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0E04CDC-5B73-495F-B029-BE41AB2B3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63"/>
          <a:stretch/>
        </p:blipFill>
        <p:spPr bwMode="auto">
          <a:xfrm>
            <a:off x="3124518" y="106680"/>
            <a:ext cx="5241770" cy="664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71FC050-4E7A-4146-B46C-967C4339E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9675" y="5620314"/>
            <a:ext cx="406400" cy="406400"/>
          </a:xfrm>
          <a:prstGeom prst="rect">
            <a:avLst/>
          </a:prstGeom>
        </p:spPr>
      </p:pic>
      <p:pic>
        <p:nvPicPr>
          <p:cNvPr id="4" name="Immagine 1" descr="C:\Users\Windows 10\AppData\Local\Microsoft\Windows\INetCache\Content.MSO\1F07625F.tmp">
            <a:extLst>
              <a:ext uri="{FF2B5EF4-FFF2-40B4-BE49-F238E27FC236}">
                <a16:creationId xmlns:a16="http://schemas.microsoft.com/office/drawing/2014/main" id="{C061EDB2-082D-4BE4-A1CF-650E65AB5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350" y="4527408"/>
            <a:ext cx="2223912" cy="22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55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350</Words>
  <Application>Microsoft Office PowerPoint</Application>
  <PresentationFormat>Widescreen</PresentationFormat>
  <Paragraphs>56</Paragraphs>
  <Slides>10</Slides>
  <Notes>0</Notes>
  <HiddenSlides>0</HiddenSlides>
  <MMClips>11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Abadi</vt:lpstr>
      <vt:lpstr>Arial</vt:lpstr>
      <vt:lpstr>Calibri</vt:lpstr>
      <vt:lpstr>Calibri Light</vt:lpstr>
      <vt:lpstr>Tema di Office</vt:lpstr>
      <vt:lpstr>IL DOPPIO E LA META’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DOPPIO E LA META’</dc:title>
  <dc:creator>Raffaella Castiello</dc:creator>
  <cp:lastModifiedBy>Raffaella Castiello</cp:lastModifiedBy>
  <cp:revision>15</cp:revision>
  <dcterms:created xsi:type="dcterms:W3CDTF">2020-05-07T12:17:52Z</dcterms:created>
  <dcterms:modified xsi:type="dcterms:W3CDTF">2020-05-08T11:24:01Z</dcterms:modified>
</cp:coreProperties>
</file>