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40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41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6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66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09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38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45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37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2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70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78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9F72-690D-4B3A-8336-F99987DA81DC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8802-F1B7-4149-8820-0AF71BCC3B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4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05826" y="2793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DOCENTE ESPOSITO CARMELINA</a:t>
            </a:r>
          </a:p>
          <a:p>
            <a:pPr algn="ctr"/>
            <a:r>
              <a:rPr lang="it-IT" dirty="0"/>
              <a:t> INFANZIA CAPOLUOGO</a:t>
            </a:r>
          </a:p>
          <a:p>
            <a:pPr algn="ctr"/>
            <a:r>
              <a:rPr lang="it-IT" dirty="0"/>
              <a:t>SEZ. D ANNI  4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2" y="1455314"/>
            <a:ext cx="9504608" cy="4146996"/>
          </a:xfrm>
          <a:prstGeom prst="rect">
            <a:avLst/>
          </a:prstGeom>
        </p:spPr>
      </p:pic>
      <p:pic>
        <p:nvPicPr>
          <p:cNvPr id="4" name="Mia registrazione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922" y="3172497"/>
            <a:ext cx="609600" cy="609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01522" y="5686460"/>
            <a:ext cx="285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RISVEGLIO DEGLI ANIMALI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4096" y="6139942"/>
            <a:ext cx="8116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LE COSE IL TEMPO LA NATURA: CONOSCENZA DEGLI ANIMALI CHE SI SVEGLIANO DAL LETARGO</a:t>
            </a:r>
          </a:p>
          <a:p>
            <a:r>
              <a:rPr lang="it-IT" sz="1400" dirty="0" smtClean="0"/>
              <a:t>IL CORPO </a:t>
            </a:r>
            <a:r>
              <a:rPr lang="it-IT" sz="1400" smtClean="0"/>
              <a:t>ED Il MOVIMENTO</a:t>
            </a:r>
            <a:r>
              <a:rPr lang="it-IT" sz="1400" dirty="0" smtClean="0"/>
              <a:t>: CAPACITA’ DI IMITARE LE ANDATURE DEGLI ANIMALETTI CHE SI RISVEGLIONO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397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0" y="110884"/>
            <a:ext cx="4183601" cy="31038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2" y="141498"/>
            <a:ext cx="3456096" cy="31038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1" y="3664888"/>
            <a:ext cx="3456096" cy="30136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" y="3664888"/>
            <a:ext cx="4089739" cy="30136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6" y="3664888"/>
            <a:ext cx="3825026" cy="30136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80" y="141498"/>
            <a:ext cx="3778610" cy="3103808"/>
          </a:xfrm>
          <a:prstGeom prst="rect">
            <a:avLst/>
          </a:prstGeom>
        </p:spPr>
      </p:pic>
      <p:pic>
        <p:nvPicPr>
          <p:cNvPr id="6" name="Mia registrazione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8411" y="2635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4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2" y="426027"/>
            <a:ext cx="5645239" cy="61718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12" y="0"/>
            <a:ext cx="5014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1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</Words>
  <Application>Microsoft Office PowerPoint</Application>
  <PresentationFormat>Widescreen</PresentationFormat>
  <Paragraphs>6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io</dc:creator>
  <cp:lastModifiedBy>io</cp:lastModifiedBy>
  <cp:revision>18</cp:revision>
  <dcterms:created xsi:type="dcterms:W3CDTF">2020-04-17T10:40:13Z</dcterms:created>
  <dcterms:modified xsi:type="dcterms:W3CDTF">2020-05-09T06:10:20Z</dcterms:modified>
</cp:coreProperties>
</file>