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s://maestramary.altervista.org/wp-content/uploads/2015/09/divisorio-separatori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video" Target="https://www.youtube.com/embed/_f6HUner_Tw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video" Target="https://www.youtube.com/embed/YMQqgXTJFAo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E310F-5580-4B01-8E15-4AE149EFE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«Il rispetto»</a:t>
            </a:r>
            <a:br>
              <a:rPr lang="it-IT" dirty="0"/>
            </a:br>
            <a:r>
              <a:rPr lang="it-IT" dirty="0"/>
              <a:t> Percorso di cittadinanza e costituzione/ </a:t>
            </a:r>
            <a:r>
              <a:rPr lang="it-IT" dirty="0" err="1"/>
              <a:t>ed.fisica</a:t>
            </a:r>
            <a:r>
              <a:rPr lang="it-IT" dirty="0"/>
              <a:t>/ musica.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E9AB45-7715-4FC1-AC0A-32DF29435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Doc. Pascale Maria Rosaria</a:t>
            </a:r>
          </a:p>
          <a:p>
            <a:r>
              <a:rPr lang="it-IT" dirty="0"/>
              <a:t>Doc. Romano Vincenzo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775CE16-798F-497C-A211-712266C9C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3951" y="1181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1D575-9DAC-4840-AED8-4D13266D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Quante volte bambini vi ho invitato al rispetto delle regole, ebbene ripassiamone alcune, cominciamo con l’ambiente, leggiamo poi lavorate così:</a:t>
            </a:r>
            <a:br>
              <a:rPr lang="it-IT" sz="2800" dirty="0"/>
            </a:br>
            <a:r>
              <a:rPr lang="it-IT" sz="2800" dirty="0"/>
              <a:t>Scrivi ed illustra le regole che vengono ricordate nella filastrocca.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F5ECA3-CE46-4EBD-B30E-16D9A70F9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339" y="864108"/>
            <a:ext cx="7315200" cy="5120640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FILASTROCCA SUL RISPETTO DELL</a:t>
            </a:r>
            <a:r>
              <a:rPr lang="it-IT" altLang="it-IT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AMBIENTE E DELLE SUE RISORSE</a:t>
            </a:r>
            <a:endParaRPr lang="it-IT" altLang="it-IT" sz="11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 si impara </a:t>
            </a:r>
            <a:r>
              <a:rPr lang="it-IT" altLang="it-IT" dirty="0" err="1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inver</a:t>
            </a: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giocando,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risparmiando e riciclando</a:t>
            </a:r>
            <a:r>
              <a:rPr lang="it-IT" altLang="it-IT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salvare questo mondo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allegro girotondo.</a:t>
            </a:r>
            <a:endParaRPr lang="it-IT" altLang="it-IT" sz="11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it-IT" altLang="it-IT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acqua oggi </a:t>
            </a:r>
            <a:r>
              <a:rPr lang="it-IT" altLang="it-IT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</a:t>
            </a: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assai preziosa,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</a:t>
            </a:r>
            <a:r>
              <a:rPr lang="it-IT" altLang="it-IT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</a:t>
            </a: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importante di ogni cosa,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sprecarla nella doccia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conservane ogni goccia</a:t>
            </a:r>
            <a:endParaRPr lang="it-IT" altLang="it-IT" sz="11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Pile, carta, lampadine,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vetro, plastica e lattine,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buttarle tutte insieme,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differenziale per bene!</a:t>
            </a:r>
            <a:endParaRPr lang="it-IT" altLang="it-IT" sz="11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Mentre giochi coi colori,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puoi scoprir nuovi valori: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rispetto dell</a:t>
            </a:r>
            <a:r>
              <a:rPr lang="it-IT" altLang="it-IT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ambiente,</a:t>
            </a:r>
            <a:b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della terra e della gente.</a:t>
            </a:r>
            <a:endParaRPr lang="it-IT" altLang="it-IT" sz="11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(Jolanda Restano </a:t>
            </a:r>
            <a:r>
              <a:rPr lang="it-IT" altLang="it-IT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it-IT" altLang="it-IT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Filastrocche.it)</a:t>
            </a:r>
            <a:endParaRPr lang="it-IT" altLang="it-IT" sz="11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1025" name="Immagine 1" descr="divisorio separatori">
            <a:hlinkClick r:id="rId4"/>
            <a:extLst>
              <a:ext uri="{FF2B5EF4-FFF2-40B4-BE49-F238E27FC236}">
                <a16:creationId xmlns:a16="http://schemas.microsoft.com/office/drawing/2014/main" id="{2DF0A8B5-2304-48F4-8E31-4F1BF2CC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16" y="5856881"/>
            <a:ext cx="1914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210E353-AA2F-49BD-88E4-EF3D1A95D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29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9" name="Picture 5" descr="Raccolta differenziata a scuola | Non sprecare">
            <a:extLst>
              <a:ext uri="{FF2B5EF4-FFF2-40B4-BE49-F238E27FC236}">
                <a16:creationId xmlns:a16="http://schemas.microsoft.com/office/drawing/2014/main" id="{055EB8B7-2A86-4F80-BB18-3CB5BFC0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98" y="3347499"/>
            <a:ext cx="2680335" cy="27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993F911-F672-4C70-B564-F5F66EA7A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5617" y="1333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66D71-EB5D-400A-BE0D-5B3D2B50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Quante volte a scuola vi ho chiesto di rispettare regole comuni, vediamo se ricordate… Leggete poi scrivete quale regola della classe vi è più difficile rispettare e perché.</a:t>
            </a:r>
          </a:p>
        </p:txBody>
      </p:sp>
      <p:pic>
        <p:nvPicPr>
          <p:cNvPr id="2050" name="Picture 2" descr="Filastrocca delle Regole">
            <a:extLst>
              <a:ext uri="{FF2B5EF4-FFF2-40B4-BE49-F238E27FC236}">
                <a16:creationId xmlns:a16="http://schemas.microsoft.com/office/drawing/2014/main" id="{5B0D4332-546F-4AA2-AE4A-5B023BFA34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48" y="782425"/>
            <a:ext cx="3540468" cy="53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 giuramento dell'amicizia | Regole della classe, Filastrocche ...">
            <a:extLst>
              <a:ext uri="{FF2B5EF4-FFF2-40B4-BE49-F238E27FC236}">
                <a16:creationId xmlns:a16="http://schemas.microsoft.com/office/drawing/2014/main" id="{891231EF-50CC-41D6-8C0A-2E59134D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65" y="782425"/>
            <a:ext cx="3176833" cy="53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0011BAC-9039-49BC-8394-2E8054077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13563" y="217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4F34C-CBEA-4E74-9126-4E07DB6E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 ci sono regole da rispettare in palestra o anche durante un gioco…</a:t>
            </a:r>
          </a:p>
        </p:txBody>
      </p:sp>
      <p:pic>
        <p:nvPicPr>
          <p:cNvPr id="3074" name="Picture 2" descr="Schede regole">
            <a:extLst>
              <a:ext uri="{FF2B5EF4-FFF2-40B4-BE49-F238E27FC236}">
                <a16:creationId xmlns:a16="http://schemas.microsoft.com/office/drawing/2014/main" id="{58F9DB4D-1959-4DF1-9082-01252C34C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67" y="970961"/>
            <a:ext cx="1499756" cy="52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3 fantastiche immagini su motoria nel 2020 | Educazione fisica ...">
            <a:extLst>
              <a:ext uri="{FF2B5EF4-FFF2-40B4-BE49-F238E27FC236}">
                <a16:creationId xmlns:a16="http://schemas.microsoft.com/office/drawing/2014/main" id="{026E1A03-E46F-4A03-B266-990111A1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98" y="940324"/>
            <a:ext cx="2927611" cy="49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REZIONE DIDATTICA SECONDO CIRCOLO PADERNO DUGNANO - ppt video ...">
            <a:extLst>
              <a:ext uri="{FF2B5EF4-FFF2-40B4-BE49-F238E27FC236}">
                <a16:creationId xmlns:a16="http://schemas.microsoft.com/office/drawing/2014/main" id="{7A05F21A-FC5B-4AD2-B00E-72AEA62A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26" y="763571"/>
            <a:ext cx="4817097" cy="54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668631E-F4CE-4AAD-8827-E637F6BEDB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0748" y="514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D9745-9565-4C05-AF46-C0A899FA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937598"/>
          </a:xfrm>
        </p:spPr>
        <p:txBody>
          <a:bodyPr>
            <a:normAutofit fontScale="90000"/>
          </a:bodyPr>
          <a:lstStyle/>
          <a:p>
            <a:r>
              <a:rPr lang="it-IT" dirty="0"/>
              <a:t> Le regole quando camminiamo per strada e per andare in bici in sicurezza.</a:t>
            </a:r>
            <a:br>
              <a:rPr lang="it-IT" dirty="0"/>
            </a:br>
            <a:r>
              <a:rPr lang="it-IT" dirty="0"/>
              <a:t>Osserva attentamente poi completa le schede.</a:t>
            </a:r>
            <a:br>
              <a:rPr lang="it-IT" dirty="0"/>
            </a:br>
            <a:endParaRPr lang="it-IT" dirty="0"/>
          </a:p>
        </p:txBody>
      </p:sp>
      <p:pic>
        <p:nvPicPr>
          <p:cNvPr id="4098" name="Picture 2" descr="Educazione Stradale: Schede Didattiche per la Scuola Primaria ...">
            <a:extLst>
              <a:ext uri="{FF2B5EF4-FFF2-40B4-BE49-F238E27FC236}">
                <a16:creationId xmlns:a16="http://schemas.microsoft.com/office/drawing/2014/main" id="{0715D4D0-21B3-457D-9CF1-B042BB4FC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74" y="480768"/>
            <a:ext cx="3850194" cy="57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ducazione Stradale: Schede Didattiche per la Scuola Primaria ...">
            <a:extLst>
              <a:ext uri="{FF2B5EF4-FFF2-40B4-BE49-F238E27FC236}">
                <a16:creationId xmlns:a16="http://schemas.microsoft.com/office/drawing/2014/main" id="{C51E8DBC-9FC5-4394-BB64-B4C2EC7B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04" y="480767"/>
            <a:ext cx="4100660" cy="57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4EC98B8-29BB-44C1-9AC1-E09812B42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3204" y="175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30BD0-E01A-427A-AA16-46F84902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Ed ora che ne dite di fare un po’ di movimento?</a:t>
            </a:r>
            <a:br>
              <a:rPr lang="it-IT" sz="3200" dirty="0"/>
            </a:br>
            <a:r>
              <a:rPr lang="it-IT" sz="3200" dirty="0"/>
              <a:t>Forza guardate poi «progettate» un percorso (come abbiamo fatto anche in palestra) e …</a:t>
            </a:r>
            <a:br>
              <a:rPr lang="it-IT" sz="3200" dirty="0"/>
            </a:br>
            <a:r>
              <a:rPr lang="it-IT" sz="3200" dirty="0"/>
              <a:t>Buon divertimento! 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4" name="Elementi multimediali online 3" title="PERCORSI MOTORI IN CASA">
            <a:hlinkClick r:id="" action="ppaction://media"/>
            <a:extLst>
              <a:ext uri="{FF2B5EF4-FFF2-40B4-BE49-F238E27FC236}">
                <a16:creationId xmlns:a16="http://schemas.microsoft.com/office/drawing/2014/main" id="{29FBBF12-82A4-4284-ABD3-FBF1941D01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68738" y="1366838"/>
            <a:ext cx="7315200" cy="411480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2057465-4775-43DA-97D8-61A48A6828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0194" y="343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D7B8A-A39D-42DD-8E1F-1B200611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 ora ricordiamo le regole di convivenza in …musica.</a:t>
            </a:r>
          </a:p>
        </p:txBody>
      </p:sp>
      <p:pic>
        <p:nvPicPr>
          <p:cNvPr id="4" name="Elementi multimediali online 3" title="Rispetta le regole">
            <a:hlinkClick r:id="" action="ppaction://media"/>
            <a:extLst>
              <a:ext uri="{FF2B5EF4-FFF2-40B4-BE49-F238E27FC236}">
                <a16:creationId xmlns:a16="http://schemas.microsoft.com/office/drawing/2014/main" id="{AB0A444B-1CFB-4DC8-864B-F15DCB5DBD3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68738" y="791852"/>
            <a:ext cx="7315200" cy="5269583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F944D0B-BC6D-4B58-90CA-DB161D6CC8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3345" y="1351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85</TotalTime>
  <Words>135</Words>
  <Application>Microsoft Office PowerPoint</Application>
  <PresentationFormat>Widescreen</PresentationFormat>
  <Paragraphs>15</Paragraphs>
  <Slides>7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 2</vt:lpstr>
      <vt:lpstr>Cornice</vt:lpstr>
      <vt:lpstr>«Il rispetto»  Percorso di cittadinanza e costituzione/ ed.fisica/ musica.</vt:lpstr>
      <vt:lpstr>Quante volte bambini vi ho invitato al rispetto delle regole, ebbene ripassiamone alcune, cominciamo con l’ambiente, leggiamo poi lavorate così: Scrivi ed illustra le regole che vengono ricordate nella filastrocca.</vt:lpstr>
      <vt:lpstr>Quante volte a scuola vi ho chiesto di rispettare regole comuni, vediamo se ricordate… Leggete poi scrivete quale regola della classe vi è più difficile rispettare e perché.</vt:lpstr>
      <vt:lpstr>Ma ci sono regole da rispettare in palestra o anche durante un gioco…</vt:lpstr>
      <vt:lpstr> Le regole quando camminiamo per strada e per andare in bici in sicurezza. Osserva attentamente poi completa le schede. </vt:lpstr>
      <vt:lpstr>Ed ora che ne dite di fare un po’ di movimento? Forza guardate poi «progettate» un percorso (come abbiamo fatto anche in palestra) e … Buon divertimento!  </vt:lpstr>
      <vt:lpstr>Ed ora ricordiamo le regole di convivenza in …musica.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rispetto- attività di cittadinanza e costituzione/ ed. fisica/musica.</dc:title>
  <dc:creator>Vincenzo Romano</dc:creator>
  <cp:lastModifiedBy>Vincenzo Romano</cp:lastModifiedBy>
  <cp:revision>9</cp:revision>
  <dcterms:created xsi:type="dcterms:W3CDTF">2020-05-10T17:01:03Z</dcterms:created>
  <dcterms:modified xsi:type="dcterms:W3CDTF">2020-05-10T18:26:57Z</dcterms:modified>
</cp:coreProperties>
</file>