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EECD-79AA-4374-9331-8C48D965E6C5}" type="datetimeFigureOut">
              <a:rPr lang="it-IT" smtClean="0"/>
              <a:t>25/05/2020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F912-A1FD-43DB-923B-28EB8AA2D54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EECD-79AA-4374-9331-8C48D965E6C5}" type="datetimeFigureOut">
              <a:rPr lang="it-IT" smtClean="0"/>
              <a:t>25/05/2020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F912-A1FD-43DB-923B-28EB8AA2D54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EECD-79AA-4374-9331-8C48D965E6C5}" type="datetimeFigureOut">
              <a:rPr lang="it-IT" smtClean="0"/>
              <a:t>25/05/2020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F912-A1FD-43DB-923B-28EB8AA2D54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EECD-79AA-4374-9331-8C48D965E6C5}" type="datetimeFigureOut">
              <a:rPr lang="it-IT" smtClean="0"/>
              <a:t>25/05/2020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F912-A1FD-43DB-923B-28EB8AA2D54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EECD-79AA-4374-9331-8C48D965E6C5}" type="datetimeFigureOut">
              <a:rPr lang="it-IT" smtClean="0"/>
              <a:t>25/05/2020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F912-A1FD-43DB-923B-28EB8AA2D54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EECD-79AA-4374-9331-8C48D965E6C5}" type="datetimeFigureOut">
              <a:rPr lang="it-IT" smtClean="0"/>
              <a:t>25/05/2020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F912-A1FD-43DB-923B-28EB8AA2D54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EECD-79AA-4374-9331-8C48D965E6C5}" type="datetimeFigureOut">
              <a:rPr lang="it-IT" smtClean="0"/>
              <a:t>25/05/2020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F912-A1FD-43DB-923B-28EB8AA2D54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EECD-79AA-4374-9331-8C48D965E6C5}" type="datetimeFigureOut">
              <a:rPr lang="it-IT" smtClean="0"/>
              <a:t>25/05/2020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F912-A1FD-43DB-923B-28EB8AA2D54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EECD-79AA-4374-9331-8C48D965E6C5}" type="datetimeFigureOut">
              <a:rPr lang="it-IT" smtClean="0"/>
              <a:t>25/05/2020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F912-A1FD-43DB-923B-28EB8AA2D54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EECD-79AA-4374-9331-8C48D965E6C5}" type="datetimeFigureOut">
              <a:rPr lang="it-IT" smtClean="0"/>
              <a:t>25/05/2020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F912-A1FD-43DB-923B-28EB8AA2D54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EECD-79AA-4374-9331-8C48D965E6C5}" type="datetimeFigureOut">
              <a:rPr lang="it-IT" smtClean="0"/>
              <a:t>25/05/2020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F912-A1FD-43DB-923B-28EB8AA2D54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AEECD-79AA-4374-9331-8C48D965E6C5}" type="datetimeFigureOut">
              <a:rPr lang="it-IT" smtClean="0"/>
              <a:t>25/05/2020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3F912-A1FD-43DB-923B-28EB8AA2D54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00034" y="1142984"/>
            <a:ext cx="821537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Ciao bambini, la lezione di oggi continua con i concetti topologici.</a:t>
            </a:r>
          </a:p>
          <a:p>
            <a:pPr>
              <a:buFontTx/>
              <a:buChar char="-"/>
            </a:pPr>
            <a:r>
              <a:rPr lang="it-IT" sz="2800" dirty="0" smtClean="0"/>
              <a:t>Fate una tabella come rappresentato nella successiva slide;</a:t>
            </a:r>
          </a:p>
          <a:p>
            <a:pPr>
              <a:buFontTx/>
              <a:buChar char="-"/>
            </a:pPr>
            <a:r>
              <a:rPr lang="it-IT" sz="2800" dirty="0" smtClean="0"/>
              <a:t>Inserite al giusto posto gli elementi così come vi sono suggeriti: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 smtClean="0"/>
              <a:t>    in alto a sinistra </a:t>
            </a:r>
            <a:r>
              <a:rPr lang="it-IT" sz="2800" dirty="0" smtClean="0">
                <a:sym typeface="Wingdings" pitchFamily="2" charset="2"/>
              </a:rPr>
              <a:t> PALLA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>
                <a:sym typeface="Wingdings" pitchFamily="2" charset="2"/>
              </a:rPr>
              <a:t>  </a:t>
            </a:r>
            <a:r>
              <a:rPr lang="it-IT" sz="2800" dirty="0" smtClean="0">
                <a:sym typeface="Wingdings" pitchFamily="2" charset="2"/>
              </a:rPr>
              <a:t>  in alto a destra  FIORE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>
                <a:sym typeface="Wingdings" pitchFamily="2" charset="2"/>
              </a:rPr>
              <a:t> </a:t>
            </a:r>
            <a:r>
              <a:rPr lang="it-IT" sz="2800" dirty="0" smtClean="0">
                <a:sym typeface="Wingdings" pitchFamily="2" charset="2"/>
              </a:rPr>
              <a:t>   centro sinistra  PALLONCINO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>
                <a:sym typeface="Wingdings" pitchFamily="2" charset="2"/>
              </a:rPr>
              <a:t> </a:t>
            </a:r>
            <a:r>
              <a:rPr lang="it-IT" sz="2800" dirty="0" smtClean="0">
                <a:sym typeface="Wingdings" pitchFamily="2" charset="2"/>
              </a:rPr>
              <a:t>   centro destra  CASETTA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>
                <a:sym typeface="Wingdings" pitchFamily="2" charset="2"/>
              </a:rPr>
              <a:t> </a:t>
            </a:r>
            <a:r>
              <a:rPr lang="it-IT" sz="2800" dirty="0" smtClean="0">
                <a:sym typeface="Wingdings" pitchFamily="2" charset="2"/>
              </a:rPr>
              <a:t>   in basso a sinistra  CUORE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>
                <a:sym typeface="Wingdings" pitchFamily="2" charset="2"/>
              </a:rPr>
              <a:t> </a:t>
            </a:r>
            <a:r>
              <a:rPr lang="it-IT" sz="2800" dirty="0" smtClean="0">
                <a:sym typeface="Wingdings" pitchFamily="2" charset="2"/>
              </a:rPr>
              <a:t>   in basso a destra  FARFALLA</a:t>
            </a:r>
            <a:r>
              <a:rPr lang="it-IT" sz="2800" dirty="0" smtClean="0"/>
              <a:t>  </a:t>
            </a:r>
            <a:endParaRPr lang="it-IT" sz="2800" dirty="0"/>
          </a:p>
        </p:txBody>
      </p:sp>
      <p:sp>
        <p:nvSpPr>
          <p:cNvPr id="3" name="Rettangolo 2"/>
          <p:cNvSpPr/>
          <p:nvPr/>
        </p:nvSpPr>
        <p:spPr>
          <a:xfrm>
            <a:off x="2357422" y="214290"/>
            <a:ext cx="42148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800" dirty="0" smtClean="0">
                <a:solidFill>
                  <a:srgbClr val="00CC00"/>
                </a:solidFill>
              </a:rPr>
              <a:t>Metti in tabella</a:t>
            </a:r>
            <a:endParaRPr lang="it-IT" sz="4800" dirty="0">
              <a:solidFill>
                <a:srgbClr val="00CC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928794" y="357166"/>
            <a:ext cx="5286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solidFill>
                  <a:srgbClr val="00CC00"/>
                </a:solidFill>
              </a:rPr>
              <a:t>T</a:t>
            </a:r>
            <a:r>
              <a:rPr lang="it-IT" sz="4800" dirty="0" smtClean="0">
                <a:solidFill>
                  <a:srgbClr val="00CC00"/>
                </a:solidFill>
              </a:rPr>
              <a:t>abella</a:t>
            </a:r>
            <a:endParaRPr lang="it-IT" sz="4800" dirty="0">
              <a:solidFill>
                <a:srgbClr val="00CC00"/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571604" y="1500174"/>
          <a:ext cx="6072230" cy="457203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036115"/>
                <a:gridCol w="3036115"/>
              </a:tblGrid>
              <a:tr h="1524011">
                <a:tc>
                  <a:txBody>
                    <a:bodyPr/>
                    <a:lstStyle/>
                    <a:p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</a:txBody>
                  <a:tcPr/>
                </a:tc>
              </a:tr>
              <a:tr h="1524010">
                <a:tc>
                  <a:txBody>
                    <a:bodyPr/>
                    <a:lstStyle/>
                    <a:p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</a:txBody>
                  <a:tcPr/>
                </a:tc>
              </a:tr>
              <a:tr h="1524011">
                <a:tc>
                  <a:txBody>
                    <a:bodyPr/>
                    <a:lstStyle/>
                    <a:p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428992" y="285728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>
                <a:solidFill>
                  <a:srgbClr val="00CC00"/>
                </a:solidFill>
              </a:rPr>
              <a:t>P</a:t>
            </a:r>
            <a:r>
              <a:rPr lang="it-IT" sz="4800" dirty="0" smtClean="0">
                <a:solidFill>
                  <a:srgbClr val="00CC00"/>
                </a:solidFill>
              </a:rPr>
              <a:t>oesia</a:t>
            </a:r>
            <a:endParaRPr lang="it-IT" sz="4800" dirty="0">
              <a:solidFill>
                <a:srgbClr val="00CC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85720" y="1785926"/>
            <a:ext cx="82868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Manina sinistra</a:t>
            </a:r>
          </a:p>
          <a:p>
            <a:r>
              <a:rPr lang="it-IT" sz="2000" dirty="0" smtClean="0"/>
              <a:t>Manina destra</a:t>
            </a:r>
          </a:p>
          <a:p>
            <a:r>
              <a:rPr lang="it-IT" sz="2000" dirty="0" smtClean="0"/>
              <a:t>Vola di qua</a:t>
            </a:r>
          </a:p>
          <a:p>
            <a:r>
              <a:rPr lang="it-IT" sz="2000" dirty="0" smtClean="0"/>
              <a:t>Vola di là</a:t>
            </a:r>
          </a:p>
          <a:p>
            <a:r>
              <a:rPr lang="it-IT" sz="2000" dirty="0" smtClean="0"/>
              <a:t>Tocca l’orecchio</a:t>
            </a:r>
          </a:p>
          <a:p>
            <a:r>
              <a:rPr lang="it-IT" sz="2000" dirty="0" smtClean="0"/>
              <a:t>Tira i capelli</a:t>
            </a:r>
          </a:p>
          <a:p>
            <a:r>
              <a:rPr lang="it-IT" sz="2000" dirty="0" smtClean="0"/>
              <a:t>Manina monella ferma qua</a:t>
            </a:r>
          </a:p>
          <a:p>
            <a:r>
              <a:rPr lang="it-IT" sz="2000" dirty="0" smtClean="0"/>
              <a:t>Piede destro</a:t>
            </a:r>
          </a:p>
          <a:p>
            <a:r>
              <a:rPr lang="it-IT" sz="2000" dirty="0" smtClean="0"/>
              <a:t>Piede sinistro</a:t>
            </a:r>
          </a:p>
          <a:p>
            <a:r>
              <a:rPr lang="it-IT" sz="2000" dirty="0" smtClean="0"/>
              <a:t>Cammina presto</a:t>
            </a:r>
          </a:p>
          <a:p>
            <a:r>
              <a:rPr lang="it-IT" sz="2000" dirty="0" smtClean="0"/>
              <a:t>Cammina lesto</a:t>
            </a:r>
          </a:p>
          <a:p>
            <a:r>
              <a:rPr lang="it-IT" sz="2000" dirty="0" smtClean="0"/>
              <a:t>Metti la scarpetta</a:t>
            </a:r>
          </a:p>
          <a:p>
            <a:r>
              <a:rPr lang="it-IT" sz="2000" dirty="0" smtClean="0"/>
              <a:t>Fai la </a:t>
            </a:r>
            <a:r>
              <a:rPr lang="it-IT" sz="2000" dirty="0" err="1" smtClean="0"/>
              <a:t>marcetta</a:t>
            </a:r>
            <a:endParaRPr lang="it-IT" sz="2000" dirty="0" smtClean="0"/>
          </a:p>
          <a:p>
            <a:r>
              <a:rPr lang="it-IT" sz="2000" dirty="0" smtClean="0"/>
              <a:t>E torna qua.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85720" y="1071546"/>
            <a:ext cx="8143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Mimatela e memorizzatela:</a:t>
            </a:r>
            <a:endParaRPr lang="it-IT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foto_549509_908x56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857232"/>
            <a:ext cx="8501122" cy="5272012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928662" y="214290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Aspetto come sempre, i vostri video e i vostri lavori.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071538" y="6143644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Un bacione, ci vediamo presto in video-lezione</a:t>
            </a:r>
            <a:endParaRPr lang="it-IT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138</Words>
  <Application>Microsoft Office PowerPoint</Application>
  <PresentationFormat>Presentazione su schermo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Serena</dc:creator>
  <cp:lastModifiedBy>Serena</cp:lastModifiedBy>
  <cp:revision>1</cp:revision>
  <dcterms:created xsi:type="dcterms:W3CDTF">2020-05-25T15:15:18Z</dcterms:created>
  <dcterms:modified xsi:type="dcterms:W3CDTF">2020-05-25T15:45:57Z</dcterms:modified>
</cp:coreProperties>
</file>