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pite" initials="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0" autoAdjust="0"/>
    <p:restoredTop sz="96469" autoAdjust="0"/>
  </p:normalViewPr>
  <p:slideViewPr>
    <p:cSldViewPr snapToGrid="0">
      <p:cViewPr>
        <p:scale>
          <a:sx n="114" d="100"/>
          <a:sy n="114" d="100"/>
        </p:scale>
        <p:origin x="181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1008DE1-1096-4486-A96C-D56CE668C1E6}" type="datetime1">
              <a:rPr lang="it-IT" smtClean="0"/>
              <a:t>19/05/20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it-IT" smtClean="0"/>
              <a:pPr algn="r" rtl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0F3D29-49CE-4619-943B-B5281755DD06}" type="datetime1">
              <a:rPr lang="it-IT" smtClean="0"/>
              <a:pPr/>
              <a:t>19/05/20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97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6102-3DAF-0347-8ACE-3F246F6BE91A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7E56-980F-1341-AC6B-3845E643D8B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F096-C42A-4880-A485-F4AE914541E1}" type="datetime1">
              <a:rPr lang="it-IT" smtClean="0"/>
              <a:pPr/>
              <a:t>19/05/20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t>‹n.›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9B4-A826-484C-857C-DE4CF452D9F8}" type="datetime1">
              <a:rPr lang="it-IT" smtClean="0"/>
              <a:pPr/>
              <a:t>19/05/20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pPr rtl="0"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6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39" name="Segnaposto tes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7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0" name="Segnaposto tes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‹n.›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464C2C-AA97-4551-849F-F86554B2CE67}" type="datetime1">
              <a:rPr lang="it-IT" smtClean="0"/>
              <a:pPr/>
              <a:t>19/05/20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52" name="Grup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9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1" name="Segnaposto tes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84" name="Grup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8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2" name="Segnaposto tes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97" name="Grup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9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80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‹n.›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CA6D33-76B3-4A1A-BD50-62E0A81D441D}" type="datetime1">
              <a:rPr lang="it-IT" smtClean="0"/>
              <a:pPr/>
              <a:t>19/05/20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84" name="Grup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97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grpSp>
        <p:nvGrpSpPr>
          <p:cNvPr id="98" name="Grup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0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11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grpSp>
        <p:nvGrpSpPr>
          <p:cNvPr id="112" name="Grup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25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6" name="Segnaposto tes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‹n.›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26577-E9CE-459E-9896-9AFD1D388657}" type="datetime1">
              <a:rPr lang="it-IT" smtClean="0"/>
              <a:pPr/>
              <a:t>19/05/20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0DCC-127C-41EE-BC68-6B9595288956}" type="datetime1">
              <a:rPr lang="it-IT" smtClean="0"/>
              <a:pPr/>
              <a:t>19/05/20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t>‹n.›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6102-3DAF-0347-8ACE-3F246F6BE91A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7E56-980F-1341-AC6B-3845E643D8B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505-741D-4515-A42B-F20F1019F564}" type="datetime1">
              <a:rPr lang="it-IT" smtClean="0"/>
              <a:pPr/>
              <a:t>19/05/20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t>‹n.›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6A9B-B2A9-4776-ACBE-E33504F2D07E}" type="datetime1">
              <a:rPr lang="it-IT" smtClean="0"/>
              <a:pPr/>
              <a:t>19/05/20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t>‹n.›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6DB2-E8BB-444A-9DC0-5761023CE6C5}" type="datetime1">
              <a:rPr lang="it-IT" smtClean="0"/>
              <a:pPr/>
              <a:t>19/05/20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t>‹n.›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9B4-A826-484C-857C-DE4CF452D9F8}" type="datetime1">
              <a:rPr lang="it-IT" smtClean="0"/>
              <a:pPr/>
              <a:t>19/05/20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pPr rtl="0"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0E0D-2457-4CDF-9D18-B5FDECE16F94}" type="datetime1">
              <a:rPr lang="it-IT" smtClean="0"/>
              <a:pPr/>
              <a:t>19/05/20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pPr rtl="0"/>
              <a:t>‹n.›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CB81-D937-4348-B178-FCBBDDF622FB}" type="datetime1">
              <a:rPr lang="it-IT" smtClean="0"/>
              <a:pPr/>
              <a:t>19/05/20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t>‹n.›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59B4-A826-484C-857C-DE4CF452D9F8}" type="datetime1">
              <a:rPr lang="it-IT" smtClean="0"/>
              <a:pPr/>
              <a:t>19/05/20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2B156B-59AE-415F-B24B-8756D48BB977}" type="slidenum">
              <a:rPr lang="it-IT" smtClean="0"/>
              <a:pPr rtl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02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42" y="-390294"/>
            <a:ext cx="12758736" cy="758101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-190442" y="6187112"/>
            <a:ext cx="12758736" cy="691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719235" y="6255803"/>
            <a:ext cx="6770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rgbClr val="FFFF00"/>
                </a:solidFill>
                <a:latin typeface="20thCenturyFont" charset="0"/>
                <a:ea typeface="20thCenturyFont" charset="0"/>
                <a:cs typeface="20thCenturyFont" charset="0"/>
              </a:rPr>
              <a:t>LA </a:t>
            </a:r>
            <a:r>
              <a:rPr lang="it-IT" sz="3000" smtClean="0">
                <a:solidFill>
                  <a:srgbClr val="FFFF00"/>
                </a:solidFill>
                <a:latin typeface="20thCenturyFont" charset="0"/>
                <a:ea typeface="20thCenturyFont" charset="0"/>
                <a:cs typeface="20thCenturyFont" charset="0"/>
              </a:rPr>
              <a:t>VITA </a:t>
            </a:r>
            <a:r>
              <a:rPr lang="it-IT" sz="3000" smtClean="0">
                <a:solidFill>
                  <a:srgbClr val="FFFF00"/>
                </a:solidFill>
                <a:latin typeface="20thCenturyFont" charset="0"/>
                <a:ea typeface="20thCenturyFont" charset="0"/>
                <a:cs typeface="20thCenturyFont" charset="0"/>
              </a:rPr>
              <a:t>DELLA CHIESA</a:t>
            </a:r>
            <a:endParaRPr lang="it-IT" sz="3000" dirty="0">
              <a:solidFill>
                <a:srgbClr val="FFFF00"/>
              </a:solidFill>
              <a:latin typeface="20thCenturyFont" charset="0"/>
              <a:ea typeface="20thCenturyFont" charset="0"/>
              <a:cs typeface="20thCenturyFont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02244" y="6556916"/>
            <a:ext cx="18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0" y="693276"/>
            <a:ext cx="11430982" cy="55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0" y="20391"/>
            <a:ext cx="10836844" cy="69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7" y="2051695"/>
            <a:ext cx="4352458" cy="31677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95" y="1520115"/>
            <a:ext cx="5978063" cy="420856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506017" y="445572"/>
            <a:ext cx="7017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IL VESCOVO DI ROMA </a:t>
            </a:r>
            <a:r>
              <a:rPr lang="it-IT" sz="2400" dirty="0"/>
              <a:t>È IL </a:t>
            </a:r>
            <a:r>
              <a:rPr lang="it-IT" sz="2400" dirty="0">
                <a:solidFill>
                  <a:srgbClr val="FF0000"/>
                </a:solidFill>
              </a:rPr>
              <a:t>PAPA</a:t>
            </a:r>
            <a:r>
              <a:rPr lang="it-IT" sz="2400" dirty="0"/>
              <a:t> ED E’ ANCHE IL PADRE A CAPO DI TUTTA LA CHIESA NEL MONDO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028649" y="5890926"/>
            <a:ext cx="815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PROVA ANCHE A TU A RAPPRESENTARE PAPA FRANCESCO ATTRAVERSO UN FUMETTO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8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30399" y="278781"/>
            <a:ext cx="452336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Helvetica Neue" charset="0"/>
              </a:rPr>
              <a:t>Le scarpe generose</a:t>
            </a:r>
            <a:endParaRPr lang="it-IT" sz="2400" dirty="0">
              <a:solidFill>
                <a:srgbClr val="FF0000"/>
              </a:solidFill>
              <a:latin typeface="Helvetica Neue" charset="0"/>
            </a:endParaRPr>
          </a:p>
          <a:p>
            <a:endParaRPr lang="it-IT" dirty="0" smtClean="0">
              <a:latin typeface="Helvetica Neue" charset="0"/>
            </a:endParaRPr>
          </a:p>
          <a:p>
            <a:r>
              <a:rPr lang="it-IT" dirty="0" smtClean="0">
                <a:latin typeface="Helvetica Neue" charset="0"/>
              </a:rPr>
              <a:t>Due </a:t>
            </a:r>
            <a:r>
              <a:rPr lang="it-IT" dirty="0">
                <a:latin typeface="Helvetica Neue" charset="0"/>
              </a:rPr>
              <a:t>scarpe eleganti, proprio belle,</a:t>
            </a:r>
          </a:p>
          <a:p>
            <a:r>
              <a:rPr lang="it-IT" dirty="0">
                <a:latin typeface="Helvetica Neue" charset="0"/>
              </a:rPr>
              <a:t>uguali uguali, come due gemelle,</a:t>
            </a:r>
          </a:p>
          <a:p>
            <a:r>
              <a:rPr lang="it-IT" dirty="0">
                <a:latin typeface="Helvetica Neue" charset="0"/>
              </a:rPr>
              <a:t>per strada se ne andavano tranquille</a:t>
            </a:r>
          </a:p>
          <a:p>
            <a:r>
              <a:rPr lang="it-IT" dirty="0">
                <a:latin typeface="Helvetica Neue" charset="0"/>
              </a:rPr>
              <a:t>e il sole riflettevano in scintille:</a:t>
            </a:r>
          </a:p>
          <a:p>
            <a:r>
              <a:rPr lang="it-IT" dirty="0">
                <a:latin typeface="Helvetica Neue" charset="0"/>
              </a:rPr>
              <a:t>chi le vedeva molto le ammirava</a:t>
            </a:r>
          </a:p>
          <a:p>
            <a:r>
              <a:rPr lang="it-IT" dirty="0">
                <a:latin typeface="Helvetica Neue" charset="0"/>
              </a:rPr>
              <a:t>e al loro passaggio si scansava.</a:t>
            </a:r>
          </a:p>
          <a:p>
            <a:r>
              <a:rPr lang="it-IT" dirty="0">
                <a:latin typeface="Helvetica Neue" charset="0"/>
              </a:rPr>
              <a:t>Un certo giorno cammina cammina,</a:t>
            </a:r>
          </a:p>
          <a:p>
            <a:r>
              <a:rPr lang="it-IT" dirty="0">
                <a:latin typeface="Helvetica Neue" charset="0"/>
              </a:rPr>
              <a:t>passarono vicino a una chiesina</a:t>
            </a:r>
          </a:p>
          <a:p>
            <a:r>
              <a:rPr lang="it-IT" dirty="0">
                <a:latin typeface="Helvetica Neue" charset="0"/>
              </a:rPr>
              <a:t>e videro seduto lì, un Curato</a:t>
            </a:r>
          </a:p>
          <a:p>
            <a:r>
              <a:rPr lang="it-IT" dirty="0">
                <a:latin typeface="Helvetica Neue" charset="0"/>
              </a:rPr>
              <a:t>che si affliggeva, tutto disperato.</a:t>
            </a:r>
          </a:p>
          <a:p>
            <a:r>
              <a:rPr lang="it-IT" dirty="0">
                <a:latin typeface="Helvetica Neue" charset="0"/>
              </a:rPr>
              <a:t>- Ma perché piangi? - una domandò,</a:t>
            </a:r>
          </a:p>
          <a:p>
            <a:r>
              <a:rPr lang="it-IT" dirty="0">
                <a:latin typeface="Helvetica Neue" charset="0"/>
              </a:rPr>
              <a:t>e il Parroco rispose: - Ah, ohibò!</a:t>
            </a:r>
          </a:p>
          <a:p>
            <a:r>
              <a:rPr lang="it-IT" dirty="0">
                <a:latin typeface="Helvetica Neue" charset="0"/>
              </a:rPr>
              <a:t>Ho perso la mia corda da bucato</a:t>
            </a:r>
          </a:p>
          <a:p>
            <a:r>
              <a:rPr lang="it-IT" dirty="0">
                <a:latin typeface="Helvetica Neue" charset="0"/>
              </a:rPr>
              <a:t>e devo stender tonache nel prato!</a:t>
            </a:r>
          </a:p>
          <a:p>
            <a:r>
              <a:rPr lang="it-IT" dirty="0">
                <a:latin typeface="Helvetica Neue" charset="0"/>
              </a:rPr>
              <a:t>E poi la corda della campana</a:t>
            </a:r>
          </a:p>
          <a:p>
            <a:r>
              <a:rPr lang="it-IT" dirty="0">
                <a:latin typeface="Helvetica Neue" charset="0"/>
              </a:rPr>
              <a:t>si è strappata da una settimana!</a:t>
            </a:r>
          </a:p>
          <a:p>
            <a:r>
              <a:rPr lang="it-IT" dirty="0">
                <a:latin typeface="Helvetica Neue" charset="0"/>
              </a:rPr>
              <a:t>Le scarpe allora generosamente</a:t>
            </a:r>
          </a:p>
          <a:p>
            <a:r>
              <a:rPr lang="it-IT" dirty="0">
                <a:latin typeface="Helvetica Neue" charset="0"/>
              </a:rPr>
              <a:t>si tolsero le stringhe sveltamente</a:t>
            </a:r>
          </a:p>
          <a:p>
            <a:r>
              <a:rPr lang="it-IT" dirty="0">
                <a:latin typeface="Helvetica Neue" charset="0"/>
              </a:rPr>
              <a:t>e le diedero al prete, che le prese,</a:t>
            </a:r>
          </a:p>
          <a:p>
            <a:r>
              <a:rPr lang="it-IT" dirty="0">
                <a:latin typeface="Helvetica Neue" charset="0"/>
              </a:rPr>
              <a:t>suonò la campana e il bucato stese</a:t>
            </a:r>
            <a:r>
              <a:rPr lang="it-IT" dirty="0" smtClean="0">
                <a:latin typeface="Helvetica Neue" charset="0"/>
              </a:rPr>
              <a:t>.</a:t>
            </a:r>
            <a:endParaRPr lang="it-IT" dirty="0">
              <a:latin typeface="Helvetica Neue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46" y="524108"/>
            <a:ext cx="7487371" cy="60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8228" y="2279867"/>
            <a:ext cx="4125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Helvetica Neue" charset="0"/>
              </a:rPr>
              <a:t>E </a:t>
            </a:r>
            <a:r>
              <a:rPr lang="it-IT" dirty="0">
                <a:latin typeface="Helvetica Neue" charset="0"/>
              </a:rPr>
              <a:t>cammina cammina, ecco due rane</a:t>
            </a:r>
          </a:p>
          <a:p>
            <a:r>
              <a:rPr lang="it-IT" dirty="0">
                <a:latin typeface="Helvetica Neue" charset="0"/>
              </a:rPr>
              <a:t>che strillavano fuori dalle tane:</a:t>
            </a:r>
          </a:p>
          <a:p>
            <a:r>
              <a:rPr lang="it-IT" dirty="0">
                <a:latin typeface="Helvetica Neue" charset="0"/>
              </a:rPr>
              <a:t>- Le nostre case, oh, sono crollate!</a:t>
            </a:r>
          </a:p>
          <a:p>
            <a:r>
              <a:rPr lang="it-IT" dirty="0">
                <a:latin typeface="Helvetica Neue" charset="0"/>
              </a:rPr>
              <a:t>Adesso siamo ranocchie sfrattate!</a:t>
            </a:r>
          </a:p>
          <a:p>
            <a:r>
              <a:rPr lang="it-IT" dirty="0">
                <a:latin typeface="Helvetica Neue" charset="0"/>
              </a:rPr>
              <a:t>Allora le due scarpe, liete e gaie,</a:t>
            </a:r>
          </a:p>
          <a:p>
            <a:r>
              <a:rPr lang="it-IT" dirty="0">
                <a:latin typeface="Helvetica Neue" charset="0"/>
              </a:rPr>
              <a:t>si strapparono via le due tomaie</a:t>
            </a:r>
          </a:p>
          <a:p>
            <a:r>
              <a:rPr lang="it-IT" dirty="0">
                <a:latin typeface="Helvetica Neue" charset="0"/>
              </a:rPr>
              <a:t>e le diedero in dono a quelle rane,</a:t>
            </a:r>
          </a:p>
          <a:p>
            <a:r>
              <a:rPr lang="it-IT" dirty="0">
                <a:latin typeface="Helvetica Neue" charset="0"/>
              </a:rPr>
              <a:t>come robuste, nuove e belle tane</a:t>
            </a:r>
            <a:r>
              <a:rPr lang="it-IT" dirty="0" smtClean="0">
                <a:latin typeface="Helvetica Neue" charset="0"/>
              </a:rPr>
              <a:t>.</a:t>
            </a:r>
            <a:endParaRPr lang="it-IT" dirty="0">
              <a:latin typeface="Helvetica Neue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71" y="1099088"/>
            <a:ext cx="7091464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9863" y="566560"/>
            <a:ext cx="495114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Helvetica Neue" charset="0"/>
              </a:rPr>
              <a:t>E </a:t>
            </a:r>
            <a:r>
              <a:rPr lang="it-IT" dirty="0">
                <a:latin typeface="Helvetica Neue" charset="0"/>
              </a:rPr>
              <a:t>ripresero il viaggio, solo suole,</a:t>
            </a:r>
          </a:p>
          <a:p>
            <a:r>
              <a:rPr lang="it-IT" dirty="0">
                <a:latin typeface="Helvetica Neue" charset="0"/>
              </a:rPr>
              <a:t>bagnate dalla pioggia e secche al sole,</a:t>
            </a:r>
          </a:p>
          <a:p>
            <a:r>
              <a:rPr lang="it-IT" dirty="0">
                <a:latin typeface="Helvetica Neue" charset="0"/>
              </a:rPr>
              <a:t>legate ai piedi con un vecchio spago,</a:t>
            </a:r>
          </a:p>
          <a:p>
            <a:r>
              <a:rPr lang="it-IT" dirty="0">
                <a:latin typeface="Helvetica Neue" charset="0"/>
              </a:rPr>
              <a:t>finché un giorno incontrarono un Mago.</a:t>
            </a:r>
          </a:p>
          <a:p>
            <a:r>
              <a:rPr lang="it-IT" dirty="0">
                <a:latin typeface="Helvetica Neue" charset="0"/>
              </a:rPr>
              <a:t>- Perché siete soltanto delle suole? -</a:t>
            </a:r>
          </a:p>
          <a:p>
            <a:r>
              <a:rPr lang="it-IT" dirty="0">
                <a:latin typeface="Helvetica Neue" charset="0"/>
              </a:rPr>
              <a:t>chiese il mago, e con poche parole</a:t>
            </a:r>
          </a:p>
          <a:p>
            <a:r>
              <a:rPr lang="it-IT" dirty="0">
                <a:latin typeface="Helvetica Neue" charset="0"/>
              </a:rPr>
              <a:t>quelle gli raccontarono il perché.</a:t>
            </a:r>
          </a:p>
          <a:p>
            <a:r>
              <a:rPr lang="it-IT" dirty="0">
                <a:latin typeface="Helvetica Neue" charset="0"/>
              </a:rPr>
              <a:t>Il mago allora rise, e disse:</a:t>
            </a:r>
          </a:p>
          <a:p>
            <a:r>
              <a:rPr lang="it-IT" dirty="0">
                <a:latin typeface="Helvetica Neue" charset="0"/>
              </a:rPr>
              <a:t>- Beh, dopo aver sentito tutto questo fatto,</a:t>
            </a:r>
          </a:p>
          <a:p>
            <a:r>
              <a:rPr lang="it-IT" dirty="0">
                <a:latin typeface="Helvetica Neue" charset="0"/>
              </a:rPr>
              <a:t>se non vi premio sono un mago matto!</a:t>
            </a:r>
          </a:p>
          <a:p>
            <a:r>
              <a:rPr lang="it-IT" dirty="0">
                <a:latin typeface="Helvetica Neue" charset="0"/>
              </a:rPr>
              <a:t>E pronunciò parole di magia:</a:t>
            </a:r>
          </a:p>
          <a:p>
            <a:r>
              <a:rPr lang="it-IT" dirty="0">
                <a:latin typeface="Helvetica Neue" charset="0"/>
              </a:rPr>
              <a:t>ed ecco che non si sa come sia,</a:t>
            </a:r>
          </a:p>
          <a:p>
            <a:r>
              <a:rPr lang="it-IT" dirty="0">
                <a:latin typeface="Helvetica Neue" charset="0"/>
              </a:rPr>
              <a:t>all’una e all’altra delle due gemelle</a:t>
            </a:r>
          </a:p>
          <a:p>
            <a:r>
              <a:rPr lang="it-IT" dirty="0">
                <a:latin typeface="Helvetica Neue" charset="0"/>
              </a:rPr>
              <a:t>ricrebbero tomaie molto belle,</a:t>
            </a:r>
          </a:p>
          <a:p>
            <a:r>
              <a:rPr lang="it-IT" dirty="0">
                <a:latin typeface="Helvetica Neue" charset="0"/>
              </a:rPr>
              <a:t>e stringhe fatte con i fili d’argento,</a:t>
            </a:r>
          </a:p>
          <a:p>
            <a:r>
              <a:rPr lang="it-IT" dirty="0">
                <a:latin typeface="Helvetica Neue" charset="0"/>
              </a:rPr>
              <a:t>e belle fibbie; insomma, un portento:</a:t>
            </a:r>
          </a:p>
          <a:p>
            <a:r>
              <a:rPr lang="it-IT" dirty="0">
                <a:latin typeface="Helvetica Neue" charset="0"/>
              </a:rPr>
              <a:t>così le scarpe ritornate nuove,</a:t>
            </a:r>
          </a:p>
          <a:p>
            <a:r>
              <a:rPr lang="it-IT" dirty="0">
                <a:latin typeface="Helvetica Neue" charset="0"/>
              </a:rPr>
              <a:t>se ne andarono verso chissà dove.</a:t>
            </a:r>
          </a:p>
          <a:p>
            <a:r>
              <a:rPr lang="it-IT" dirty="0">
                <a:latin typeface="Helvetica Neue" charset="0"/>
              </a:rPr>
              <a:t/>
            </a:r>
            <a:br>
              <a:rPr lang="it-IT" dirty="0">
                <a:latin typeface="Helvetica Neue" charset="0"/>
              </a:rPr>
            </a:br>
            <a:endParaRPr lang="it-IT" dirty="0">
              <a:latin typeface="Helvetica Neue" charset="0"/>
            </a:endParaRPr>
          </a:p>
          <a:p>
            <a:r>
              <a:rPr lang="it-IT" dirty="0">
                <a:latin typeface="Helvetica Neue" charset="0"/>
              </a:rPr>
              <a:t>Roberto Piumini, C’era una volta, ascolta</a:t>
            </a:r>
            <a:endParaRPr lang="it-IT" dirty="0">
              <a:effectLst/>
              <a:latin typeface="Helvetica Neue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87" y="1808543"/>
            <a:ext cx="6367346" cy="34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28738" y="1103968"/>
            <a:ext cx="93127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“LE SCARPE GENEROSE” CI INSEGNANO A RIFLETTERE SULLA CHIESA COME FAMIGLIA DI DIO, SUI NOSTRI COMPORTAMENTI DI TUTTI I GIORNI, SULLE AZIONI CHE ESPRIMONO SOLIDARIETA’, GENEROSITA’ E CAPACITA’ DI DONARE.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sz="2400" b="1" dirty="0" smtClean="0">
                <a:solidFill>
                  <a:srgbClr val="FF0000"/>
                </a:solidFill>
              </a:rPr>
              <a:t>RISPONDI ALLE SEGUENTI DOMANDE: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1) CHI SONO I PROTAGONISTI DELLA STORIA”LE SCARPE GENEROSE”?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2) CHE COSA ACCADE ALLE RANE?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3) CHE COSA ACCADE QUANDO IL MAGO PRONUNCIA PAROLE DI MAGIA?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6" y="925547"/>
            <a:ext cx="1993402" cy="16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450</Words>
  <Application>Microsoft Macintosh PowerPoint</Application>
  <PresentationFormat>Widescreen</PresentationFormat>
  <Paragraphs>64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20thCenturyFont</vt:lpstr>
      <vt:lpstr>Arial</vt:lpstr>
      <vt:lpstr>Calibri</vt:lpstr>
      <vt:lpstr>Calibri Light</vt:lpstr>
      <vt:lpstr>Helvetica Neue</vt:lpstr>
      <vt:lpstr>Segoe Print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Hewlett-Packard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Ogni domenica è Pasqua</dc:title>
  <dc:creator>Ospite</dc:creator>
  <cp:lastModifiedBy>Utente di Microsoft Office</cp:lastModifiedBy>
  <cp:revision>48</cp:revision>
  <dcterms:created xsi:type="dcterms:W3CDTF">2020-05-10T14:55:40Z</dcterms:created>
  <dcterms:modified xsi:type="dcterms:W3CDTF">2020-05-19T16:44:59Z</dcterms:modified>
</cp:coreProperties>
</file>