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Terra, Globo, Mondo, Planet, Cosmo, Colomba Della Pac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6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ergamena 2 4"/>
          <p:cNvSpPr/>
          <p:nvPr/>
        </p:nvSpPr>
        <p:spPr>
          <a:xfrm>
            <a:off x="6156175" y="4221088"/>
            <a:ext cx="2847453" cy="2232248"/>
          </a:xfrm>
          <a:prstGeom prst="horizontalScroll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53083" y="4472789"/>
            <a:ext cx="28474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</a:t>
            </a:r>
          </a:p>
          <a:p>
            <a:pPr algn="ctr"/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PACE</a:t>
            </a:r>
            <a:endParaRPr lang="it-IT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598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iflettendo sulla pace in una prospettiva laica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4680520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323528" y="620688"/>
            <a:ext cx="367240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Noi…</a:t>
            </a:r>
          </a:p>
          <a:p>
            <a:pPr algn="ctr"/>
            <a:r>
              <a:rPr lang="it-IT" sz="6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Futuri </a:t>
            </a:r>
            <a:r>
              <a:rPr lang="it-IT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Portatori</a:t>
            </a:r>
          </a:p>
          <a:p>
            <a:pPr algn="ctr"/>
            <a:r>
              <a:rPr lang="it-IT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</a:t>
            </a:r>
            <a:endParaRPr lang="it-IT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it-IT" sz="6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Pace!</a:t>
            </a:r>
          </a:p>
        </p:txBody>
      </p:sp>
    </p:spTree>
    <p:extLst>
      <p:ext uri="{BB962C8B-B14F-4D97-AF65-F5344CB8AC3E}">
        <p14:creationId xmlns:p14="http://schemas.microsoft.com/office/powerpoint/2010/main" val="261724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lgerian" panose="04020705040A02060702" pitchFamily="82" charset="0"/>
              </a:rPr>
              <a:t>Si può fare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Ancora oggi, molte sono le situazioni di guerra, di odio e di ingiustizia. Sembra che l’uomo non riesca a vivere fraternamente con gli altri. Milioni di persone muoiono per fame, scarsità d’acqua e malattie, mentre una parte del mondo vive nel benessere e nel superfluo.</a:t>
            </a:r>
          </a:p>
          <a:p>
            <a:pPr marL="0" indent="0">
              <a:buNone/>
            </a:pPr>
            <a:r>
              <a:rPr lang="it-IT" dirty="0" smtClean="0"/>
              <a:t>E’ giusto, </a:t>
            </a:r>
            <a:r>
              <a:rPr lang="it-IT" dirty="0"/>
              <a:t>allora,</a:t>
            </a:r>
            <a:r>
              <a:rPr lang="it-IT" dirty="0" smtClean="0"/>
              <a:t> chiedersi: </a:t>
            </a:r>
            <a:r>
              <a:rPr lang="it-IT" b="1" dirty="0" smtClean="0">
                <a:latin typeface="Algerian" panose="04020705040A02060702" pitchFamily="82" charset="0"/>
              </a:rPr>
              <a:t>Quale futuro vogliamo costruire? </a:t>
            </a:r>
          </a:p>
          <a:p>
            <a:pPr marL="0" indent="0">
              <a:buNone/>
            </a:pPr>
            <a:r>
              <a:rPr lang="it-IT" b="1" dirty="0" smtClean="0">
                <a:latin typeface="Algerian" panose="04020705040A02060702" pitchFamily="82" charset="0"/>
              </a:rPr>
              <a:t>Che cosa possiamo fare per dare un contributo di Pace? </a:t>
            </a:r>
            <a:endParaRPr lang="it-IT" b="1" dirty="0">
              <a:latin typeface="Algerian" panose="04020705040A02060702" pitchFamily="82" charset="0"/>
            </a:endParaRPr>
          </a:p>
        </p:txBody>
      </p:sp>
      <p:pic>
        <p:nvPicPr>
          <p:cNvPr id="4" name="Immagine 3" descr="arcobaleno | Colori dell'arcobaleno, Arcobaleno, Color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0522">
            <a:off x="7278253" y="404664"/>
            <a:ext cx="1890395" cy="63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07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Gianni </a:t>
            </a:r>
            <a:r>
              <a:rPr lang="it-IT" dirty="0" err="1" smtClean="0"/>
              <a:t>Rodari</a:t>
            </a:r>
            <a:r>
              <a:rPr lang="it-IT" dirty="0" smtClean="0"/>
              <a:t> ce lo suggerisce…</a:t>
            </a:r>
            <a:br>
              <a:rPr lang="it-IT" dirty="0" smtClean="0"/>
            </a:br>
            <a:r>
              <a:rPr lang="it-IT" dirty="0" smtClean="0">
                <a:latin typeface="Algerian" panose="04020705040A02060702" pitchFamily="82" charset="0"/>
              </a:rPr>
              <a:t>Lettera ai bambini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E’ difficile fare le cose difficili:</a:t>
            </a:r>
          </a:p>
          <a:p>
            <a:pPr marL="0" indent="0">
              <a:buNone/>
            </a:pPr>
            <a:r>
              <a:rPr lang="it-IT" b="1" dirty="0"/>
              <a:t>p</a:t>
            </a:r>
            <a:r>
              <a:rPr lang="it-IT" b="1" dirty="0" smtClean="0"/>
              <a:t>arlare al sordo,</a:t>
            </a:r>
          </a:p>
          <a:p>
            <a:pPr marL="0" indent="0">
              <a:buNone/>
            </a:pPr>
            <a:r>
              <a:rPr lang="it-IT" b="1" dirty="0"/>
              <a:t>m</a:t>
            </a:r>
            <a:r>
              <a:rPr lang="it-IT" b="1" dirty="0" smtClean="0"/>
              <a:t>ostrare la rosa al cieco.</a:t>
            </a:r>
          </a:p>
          <a:p>
            <a:pPr marL="0" indent="0">
              <a:buNone/>
            </a:pPr>
            <a:r>
              <a:rPr lang="it-IT" b="1" dirty="0" smtClean="0"/>
              <a:t>Bambini imparate a fare cose difficili:</a:t>
            </a:r>
          </a:p>
          <a:p>
            <a:pPr marL="0" indent="0">
              <a:buNone/>
            </a:pPr>
            <a:r>
              <a:rPr lang="it-IT" b="1" dirty="0"/>
              <a:t>d</a:t>
            </a:r>
            <a:r>
              <a:rPr lang="it-IT" b="1" dirty="0" smtClean="0"/>
              <a:t>are la mano al cieco,</a:t>
            </a:r>
          </a:p>
          <a:p>
            <a:pPr marL="0" indent="0">
              <a:buNone/>
            </a:pPr>
            <a:r>
              <a:rPr lang="it-IT" b="1" dirty="0"/>
              <a:t>c</a:t>
            </a:r>
            <a:r>
              <a:rPr lang="it-IT" b="1" dirty="0" smtClean="0"/>
              <a:t>antare al sordo,</a:t>
            </a:r>
          </a:p>
          <a:p>
            <a:pPr marL="0" indent="0">
              <a:buNone/>
            </a:pPr>
            <a:r>
              <a:rPr lang="it-IT" b="1" dirty="0" smtClean="0"/>
              <a:t>liberare gli schiavi</a:t>
            </a:r>
          </a:p>
          <a:p>
            <a:pPr marL="0" indent="0">
              <a:buNone/>
            </a:pPr>
            <a:r>
              <a:rPr lang="it-IT" b="1" dirty="0"/>
              <a:t>c</a:t>
            </a:r>
            <a:r>
              <a:rPr lang="it-IT" b="1" dirty="0" smtClean="0"/>
              <a:t>he si credono liberi.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 descr="arcobaleno | Colori dell'arcobaleno, Arcobaleno, Color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0522">
            <a:off x="7278253" y="404664"/>
            <a:ext cx="1890395" cy="63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97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latin typeface="Algerian" panose="04020705040A02060702" pitchFamily="82" charset="0"/>
              </a:rPr>
              <a:t>Condividi la proposta dell’autore?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______________________________</a:t>
            </a:r>
            <a:br>
              <a:rPr lang="it-IT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Prova a comporre qualche altro verso in cui suggerisci comportamenti d’aiuto verso chi ne ha bisogno___________________________</a:t>
            </a:r>
          </a:p>
          <a:p>
            <a:pPr marL="0" indent="0">
              <a:buNone/>
            </a:pPr>
            <a:r>
              <a:rPr lang="it-IT" dirty="0" smtClean="0"/>
              <a:t>______________________________________________________________________________</a:t>
            </a:r>
          </a:p>
          <a:p>
            <a:pPr marL="0" indent="0">
              <a:buNone/>
            </a:pPr>
            <a:r>
              <a:rPr lang="it-IT" dirty="0" smtClean="0"/>
              <a:t>______________________________________________________________________________</a:t>
            </a:r>
            <a:endParaRPr lang="it-IT" dirty="0"/>
          </a:p>
        </p:txBody>
      </p:sp>
      <p:pic>
        <p:nvPicPr>
          <p:cNvPr id="4" name="Immagine 3" descr="arcobaleno | Colori dell'arcobaleno, Arcobaleno, Color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0522">
            <a:off x="7278253" y="404664"/>
            <a:ext cx="1890395" cy="63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701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Algerian" panose="04020705040A02060702" pitchFamily="82" charset="0"/>
              </a:rPr>
              <a:t>LA FABBRICA DELLA PACE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188" y="4293096"/>
            <a:ext cx="8229600" cy="2016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E’ un insieme di persone che hanno un </a:t>
            </a:r>
            <a:r>
              <a:rPr lang="it-IT" dirty="0" smtClean="0"/>
              <a:t>grande sogno</a:t>
            </a:r>
            <a:r>
              <a:rPr lang="it-IT" dirty="0" smtClean="0"/>
              <a:t>: </a:t>
            </a:r>
            <a:r>
              <a:rPr lang="it-IT" dirty="0" smtClean="0"/>
              <a:t>" </a:t>
            </a:r>
            <a:r>
              <a:rPr lang="it-IT" b="1" dirty="0" smtClean="0"/>
              <a:t>lavorare </a:t>
            </a:r>
            <a:r>
              <a:rPr lang="it-IT" b="1" dirty="0" smtClean="0"/>
              <a:t>insieme ai bambini di tutto il mondo per costruire un mondo di pace, tolleranza e </a:t>
            </a:r>
            <a:r>
              <a:rPr lang="it-IT" b="1" dirty="0" smtClean="0"/>
              <a:t>accoglienza</a:t>
            </a:r>
            <a:r>
              <a:rPr lang="it-IT" dirty="0"/>
              <a:t> ".</a:t>
            </a:r>
            <a:endParaRPr lang="it-IT" dirty="0"/>
          </a:p>
        </p:txBody>
      </p:sp>
      <p:pic>
        <p:nvPicPr>
          <p:cNvPr id="4" name="Immagine 3" descr="arcobaleno | Colori dell'arcobaleno, Arcobaleno, Color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0522">
            <a:off x="7278253" y="404664"/>
            <a:ext cx="1890395" cy="6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Post terremoto. Affrontare paura e disagio con la creatività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9"/>
            <a:ext cx="396044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63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07838"/>
            <a:ext cx="730290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3200" b="1" dirty="0" smtClean="0">
                <a:latin typeface="Algerian" panose="04020705040A02060702" pitchFamily="82" charset="0"/>
              </a:rPr>
              <a:t>Papa Francesco, durante l’incontro con i </a:t>
            </a:r>
            <a:r>
              <a:rPr lang="it-IT" sz="3200" b="1" dirty="0" smtClean="0">
                <a:latin typeface="Algerian" panose="04020705040A02060702" pitchFamily="82" charset="0"/>
              </a:rPr>
              <a:t>bambini </a:t>
            </a:r>
            <a:r>
              <a:rPr lang="it-IT" sz="3200" b="1" dirty="0" smtClean="0">
                <a:latin typeface="Algerian" panose="04020705040A02060702" pitchFamily="82" charset="0"/>
              </a:rPr>
              <a:t>di molte scuole  ha affermato:</a:t>
            </a:r>
            <a:endParaRPr lang="it-IT" sz="3200" b="1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989" y="1772816"/>
            <a:ext cx="4788024" cy="2868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/>
              <a:t>" </a:t>
            </a:r>
            <a:r>
              <a:rPr lang="it-IT" sz="3000" b="1" dirty="0" smtClean="0"/>
              <a:t>Per costruire un mondo di pace, occorre cominciare dal nostro mondo, cioè dagli ambienti in cui viviamo: la famiglia, la scuola, il cortile, la palestra, l’oratorio…</a:t>
            </a:r>
          </a:p>
        </p:txBody>
      </p:sp>
      <p:pic>
        <p:nvPicPr>
          <p:cNvPr id="5" name="Immagine 4" descr="arcobaleno | Colori dell'arcobaleno, Arcobaleno, Color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2914">
            <a:off x="7361932" y="371452"/>
            <a:ext cx="1890395" cy="6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0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97" y="1536092"/>
            <a:ext cx="4381231" cy="28083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0" y="4468931"/>
            <a:ext cx="947718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/>
              <a:t>Ogni vostro gesto può costruire pace; il vero costruttore </a:t>
            </a:r>
            <a:endParaRPr lang="it-IT" sz="3000" b="1" dirty="0" smtClean="0"/>
          </a:p>
          <a:p>
            <a:r>
              <a:rPr lang="it-IT" sz="3000" b="1" dirty="0" smtClean="0"/>
              <a:t>di </a:t>
            </a:r>
            <a:r>
              <a:rPr lang="it-IT" sz="3000" b="1" dirty="0"/>
              <a:t>pace è uno che fa il primo passo verso l’altro. I nostri </a:t>
            </a:r>
            <a:endParaRPr lang="it-IT" sz="3000" b="1" dirty="0" smtClean="0"/>
          </a:p>
          <a:p>
            <a:r>
              <a:rPr lang="it-IT" sz="3000" b="1" dirty="0" smtClean="0"/>
              <a:t>atti di </a:t>
            </a:r>
            <a:r>
              <a:rPr lang="it-IT" sz="3000" b="1" dirty="0"/>
              <a:t>dialogo, di perdono, di riconciliazione, sono mattoni che servono a costruire l’edificio della </a:t>
            </a:r>
            <a:r>
              <a:rPr lang="it-IT" sz="3000" b="1" dirty="0" smtClean="0"/>
              <a:t>pace</a:t>
            </a:r>
            <a:r>
              <a:rPr lang="it-IT" sz="3200" b="1" dirty="0">
                <a:solidFill>
                  <a:srgbClr val="0000FF"/>
                </a:solidFill>
              </a:rPr>
              <a:t> </a:t>
            </a:r>
            <a:r>
              <a:rPr lang="it-IT" sz="3200" b="1" dirty="0"/>
              <a:t>"</a:t>
            </a:r>
            <a:endParaRPr lang="it-IT" sz="3000" b="1" dirty="0"/>
          </a:p>
        </p:txBody>
      </p:sp>
    </p:spTree>
    <p:extLst>
      <p:ext uri="{BB962C8B-B14F-4D97-AF65-F5344CB8AC3E}">
        <p14:creationId xmlns:p14="http://schemas.microsoft.com/office/powerpoint/2010/main" val="263128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http://miobook2.raffaellodigitale.it/progetti/1981/book_2948/pages/1520527801068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416824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6012160" y="188640"/>
            <a:ext cx="2088232" cy="6206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arcobaleno | Colori dell'arcobaleno, Arcobaleno, Color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0522">
            <a:off x="7278253" y="404664"/>
            <a:ext cx="1890395" cy="63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23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it-IT" smtClean="0"/>
              <a:t>Completa </a:t>
            </a:r>
            <a:r>
              <a:rPr lang="it-IT" dirty="0" smtClean="0"/>
              <a:t>la pagina precedente, disegna l’edificio della pace e</a:t>
            </a:r>
            <a:br>
              <a:rPr lang="it-IT" dirty="0" smtClean="0"/>
            </a:br>
            <a:r>
              <a:rPr lang="it-IT" dirty="0" smtClean="0"/>
              <a:t>scrivi nei mattoni ciò che ritieni importante per costruire la pace</a:t>
            </a:r>
            <a:endParaRPr lang="it-IT" dirty="0"/>
          </a:p>
        </p:txBody>
      </p:sp>
      <p:pic>
        <p:nvPicPr>
          <p:cNvPr id="5" name="Immagine 4" descr="arcobaleno | Colori dell'arcobaleno, Arcobaleno, Color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0522">
            <a:off x="7278253" y="404664"/>
            <a:ext cx="1890395" cy="631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1979712" y="458112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Algerian" panose="04020705040A02060702" pitchFamily="82" charset="0"/>
              </a:rPr>
              <a:t>BUON LAVORO</a:t>
            </a:r>
            <a:endParaRPr lang="it-IT" sz="4000" dirty="0">
              <a:latin typeface="Algerian" panose="04020705040A02060702" pitchFamily="8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5589240"/>
            <a:ext cx="732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P.S. C’è una scheda allegata: ricostruisci il  puzzle su un cartoncino con le parole della gentilezza e appendilo nella tua camera.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9339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324</Words>
  <Application>Microsoft Office PowerPoint</Application>
  <PresentationFormat>Presentazione su schermo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Si può fare</vt:lpstr>
      <vt:lpstr>Gianni Rodari ce lo suggerisce… Lettera ai bambini</vt:lpstr>
      <vt:lpstr> Condividi la proposta dell’autore? ______________________________  </vt:lpstr>
      <vt:lpstr>LA FABBRICA DELLA PACE</vt:lpstr>
      <vt:lpstr>Papa Francesco, durante l’incontro con i bambini di molte scuole  ha affermato:</vt:lpstr>
      <vt:lpstr>Presentazione standard di PowerPoint</vt:lpstr>
      <vt:lpstr>Completa la pagina precedente, disegna l’edificio della pace e scrivi nei mattoni ciò che ritieni importante per costruire la pace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29</cp:revision>
  <dcterms:created xsi:type="dcterms:W3CDTF">2020-05-16T13:50:44Z</dcterms:created>
  <dcterms:modified xsi:type="dcterms:W3CDTF">2020-05-18T13:26:50Z</dcterms:modified>
</cp:coreProperties>
</file>