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5/2/2020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169301-8C19-49E6-9CD8-681B4736C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399032"/>
            <a:ext cx="9966960" cy="3035808"/>
          </a:xfrm>
        </p:spPr>
        <p:txBody>
          <a:bodyPr/>
          <a:lstStyle/>
          <a:p>
            <a:r>
              <a:rPr lang="it-IT" sz="4000" dirty="0"/>
              <a:t>La frase minima-</a:t>
            </a:r>
            <a:br>
              <a:rPr lang="it-IT" sz="4000" dirty="0"/>
            </a:br>
            <a:r>
              <a:rPr lang="it-IT" sz="4000" dirty="0"/>
              <a:t> soggetto </a:t>
            </a:r>
            <a:r>
              <a:rPr lang="it-IT" sz="4000"/>
              <a:t>e predicato(</a:t>
            </a:r>
            <a:r>
              <a:rPr lang="it-IT" sz="4000" dirty="0"/>
              <a:t>potenziamento)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A2AF6B1-5D48-4FCA-9280-6724B6E78D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Classe III F- Plesso Fra’ Siciliano</a:t>
            </a:r>
          </a:p>
          <a:p>
            <a:r>
              <a:rPr lang="it-IT" dirty="0"/>
              <a:t>Doc. Pascale Maria Rosaria</a:t>
            </a:r>
          </a:p>
        </p:txBody>
      </p:sp>
    </p:spTree>
    <p:extLst>
      <p:ext uri="{BB962C8B-B14F-4D97-AF65-F5344CB8AC3E}">
        <p14:creationId xmlns:p14="http://schemas.microsoft.com/office/powerpoint/2010/main" val="274243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86648D-901F-431C-8FFE-6455ADDAC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72" y="0"/>
            <a:ext cx="12188656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AF41224-87C6-4F72-8C45-7647701A8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it-IT" sz="2000" dirty="0">
                <a:solidFill>
                  <a:schemeClr val="tx1"/>
                </a:solidFill>
              </a:rPr>
              <a:t>Abbiamo visto che per avere una frase di senso compiuto occorrono due elementi fondamentali: soggetto e predicato, questi due elementi costituiscono i sintagmi fondamentali che compongono la frase minima. </a:t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Il soggetto sappiamo che compie o subisce l’azione espressa dal predicato.</a:t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Lavoriamo sulla frase minima:</a:t>
            </a:r>
            <a:br>
              <a:rPr lang="it-IT" sz="2000" dirty="0">
                <a:solidFill>
                  <a:schemeClr val="tx1"/>
                </a:solidFill>
              </a:rPr>
            </a:b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28E7ECE-D1D9-4A45-83E3-B3AAC21AF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2299C5D-8E7A-4F30-B5A0-E61C1AF51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La Frase Minima: Schede Didattiche con Esercizi da Stampare ...">
            <a:extLst>
              <a:ext uri="{FF2B5EF4-FFF2-40B4-BE49-F238E27FC236}">
                <a16:creationId xmlns:a16="http://schemas.microsoft.com/office/drawing/2014/main" id="{5BD776D0-035C-4B18-826F-EAA2546C6F0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90" y="1788086"/>
            <a:ext cx="3393999" cy="479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a Frase Minima: Schede Didattiche con Esercizi da Stampare ...">
            <a:extLst>
              <a:ext uri="{FF2B5EF4-FFF2-40B4-BE49-F238E27FC236}">
                <a16:creationId xmlns:a16="http://schemas.microsoft.com/office/drawing/2014/main" id="{8B341562-33E1-4C98-8A2A-17D74BA7C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178" y="1788086"/>
            <a:ext cx="3780350" cy="479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l Soggetto e il Predicato: Schede Didattiche per la Scuola ...">
            <a:extLst>
              <a:ext uri="{FF2B5EF4-FFF2-40B4-BE49-F238E27FC236}">
                <a16:creationId xmlns:a16="http://schemas.microsoft.com/office/drawing/2014/main" id="{72461834-E20E-40D6-BC4C-A093EF639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958" y="1788085"/>
            <a:ext cx="4018939" cy="479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255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>
            <a:extLst>
              <a:ext uri="{FF2B5EF4-FFF2-40B4-BE49-F238E27FC236}">
                <a16:creationId xmlns:a16="http://schemas.microsoft.com/office/drawing/2014/main" id="{47F26634-9FA8-4679-B619-B9DFA21E0D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641D9C7-CB27-45E8-8AFA-66C8D26B9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it-IT" sz="2700" dirty="0"/>
              <a:t>Ora che abbiamo compreso i due sintagmi fondamentali Proviamo a scrivere 10 frasi minime.</a:t>
            </a:r>
            <a:br>
              <a:rPr lang="it-IT" sz="2700" dirty="0"/>
            </a:br>
            <a:r>
              <a:rPr lang="it-IT" sz="2700" dirty="0"/>
              <a:t>Alla </a:t>
            </a:r>
            <a:r>
              <a:rPr lang="it-IT" sz="2700"/>
              <a:t>prossima lezione.</a:t>
            </a:r>
          </a:p>
        </p:txBody>
      </p:sp>
      <p:pic>
        <p:nvPicPr>
          <p:cNvPr id="2050" name="Picture 2" descr="Il Soggetto e il Predicato: Schede Didattiche per la Scuola ...">
            <a:extLst>
              <a:ext uri="{FF2B5EF4-FFF2-40B4-BE49-F238E27FC236}">
                <a16:creationId xmlns:a16="http://schemas.microsoft.com/office/drawing/2014/main" id="{4E185D8B-3FBB-4A60-85FF-17A6A7B23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9864" y="640080"/>
            <a:ext cx="3950538" cy="558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DDD7434E-5A1D-4F00-A61A-5AE403F2C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351" y="2121408"/>
            <a:ext cx="3544034" cy="4050792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79456847-F660-4ED4-9541-E8AB51FCA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CBA548B4-3D52-4409-99DD-B2A24D2015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3AE84337-22C7-4E22-AAE5-97E3848BCE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9609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TM03090434[[fn=Legno]]</Template>
  <TotalTime>19</TotalTime>
  <Words>62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Calibri</vt:lpstr>
      <vt:lpstr>Georgia</vt:lpstr>
      <vt:lpstr>Rockwell Extra Bold</vt:lpstr>
      <vt:lpstr>Trebuchet MS</vt:lpstr>
      <vt:lpstr>Wingdings</vt:lpstr>
      <vt:lpstr>Legno</vt:lpstr>
      <vt:lpstr>La frase minima-  soggetto e predicato(potenziamento)</vt:lpstr>
      <vt:lpstr>Abbiamo visto che per avere una frase di senso compiuto occorrono due elementi fondamentali: soggetto e predicato, questi due elementi costituiscono i sintagmi fondamentali che compongono la frase minima.  Il soggetto sappiamo che compie o subisce l’azione espressa dal predicato. Lavoriamo sulla frase minima: </vt:lpstr>
      <vt:lpstr>Ora che abbiamo compreso i due sintagmi fondamentali Proviamo a scrivere 10 frasi minime. Alla prossima lezione.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frase- soggetto e predicato</dc:title>
  <dc:creator>Vincenzo Romano</dc:creator>
  <cp:lastModifiedBy>Vincenzo Romano</cp:lastModifiedBy>
  <cp:revision>3</cp:revision>
  <dcterms:created xsi:type="dcterms:W3CDTF">2020-04-30T17:22:01Z</dcterms:created>
  <dcterms:modified xsi:type="dcterms:W3CDTF">2020-05-02T17:36:33Z</dcterms:modified>
</cp:coreProperties>
</file>