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DC2EF7-0F08-434A-86A0-1D6B9E953C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8C2BC02-625C-4C85-9722-97D452CEE4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AU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68C339-0F44-4F33-A9E9-DE4011E9A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13D0-350B-48D3-BA7F-392A77BEB146}" type="datetimeFigureOut">
              <a:rPr lang="en-AU" smtClean="0"/>
              <a:t>11/05/2020</a:t>
            </a:fld>
            <a:endParaRPr lang="en-AU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CD8F50-2899-4E6D-BAF9-12D466D2D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80AD0A-2095-4910-BD19-986356E2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7F32-6F42-4CE5-9A75-6D0BF4523F66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433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A20CC4-657F-4C55-B339-91086F13F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0A416AF-9528-4B0F-8F90-CEB577505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AU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8CF5C2-6146-4B46-BD19-68B25D28C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13D0-350B-48D3-BA7F-392A77BEB146}" type="datetimeFigureOut">
              <a:rPr lang="en-AU" smtClean="0"/>
              <a:t>11/05/2020</a:t>
            </a:fld>
            <a:endParaRPr lang="en-AU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982FF0-06D2-4846-8EEB-6C2A37345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050A0E-87BF-43F7-AC13-3D63DEEAC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7F32-6F42-4CE5-9A75-6D0BF4523F66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50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C49272D-0C57-4504-A76C-6036D30EC0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B07950C-8213-4542-BF03-9AC8EF5CC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AU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24666D-E3AF-4054-9B39-CF0E381FB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13D0-350B-48D3-BA7F-392A77BEB146}" type="datetimeFigureOut">
              <a:rPr lang="en-AU" smtClean="0"/>
              <a:t>11/05/2020</a:t>
            </a:fld>
            <a:endParaRPr lang="en-AU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BC7339-7F23-4E96-AAF9-474EDF5AF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8CE84A-BF97-44FC-95DF-40F12F92B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7F32-6F42-4CE5-9A75-6D0BF4523F66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006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BC5E2C-B4CB-4425-BB9F-85BE9164B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13CEA8-8A6C-495D-9467-3D1EBDA02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AU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D67059-38B7-4AFA-AA06-430EA9E7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13D0-350B-48D3-BA7F-392A77BEB146}" type="datetimeFigureOut">
              <a:rPr lang="en-AU" smtClean="0"/>
              <a:t>11/05/2020</a:t>
            </a:fld>
            <a:endParaRPr lang="en-AU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7D7BD0-C36F-49F1-A4B8-E9BCF3A4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F15301-1929-4F42-B0F5-A23D2CDE1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7F32-6F42-4CE5-9A75-6D0BF4523F66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3891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AFD6B6-28A9-41E1-A8BD-9D2635EE4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000C4B-EF6D-4DB8-900D-A7FDB4BED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B3938E-45C8-4C7D-BD96-062A5BDF5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13D0-350B-48D3-BA7F-392A77BEB146}" type="datetimeFigureOut">
              <a:rPr lang="en-AU" smtClean="0"/>
              <a:t>11/05/2020</a:t>
            </a:fld>
            <a:endParaRPr lang="en-AU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803CAB-D933-4602-8F22-6B6CFAC3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899609-555E-40E1-AD3C-9BCDC233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7F32-6F42-4CE5-9A75-6D0BF4523F66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0551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397D9C-2284-49DF-BBE2-FE5FEE42A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E15C85-ED8E-4274-9474-30E628265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AU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BCCBE5C-C433-4342-85F9-F94151FAE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AU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4173534-0FEC-4222-B71D-31FCC8485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13D0-350B-48D3-BA7F-392A77BEB146}" type="datetimeFigureOut">
              <a:rPr lang="en-AU" smtClean="0"/>
              <a:t>11/05/2020</a:t>
            </a:fld>
            <a:endParaRPr lang="en-AU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0CEE955-D0FE-48EA-A5CF-C5DB5501B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736181D-0696-465A-9B4B-59F689A4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7F32-6F42-4CE5-9A75-6D0BF4523F66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860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1E0DB6-C624-46DC-8C0B-47882F8F5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C53A686-6A58-43B9-B37D-EED861DBC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8B23A4C-9679-46C3-81F7-2015EBD7F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AU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04A344A-254E-443A-8078-74A8BE6716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3FA28C8-AA6D-47EF-9E58-87F9FFC481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AU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A731EB5-C14B-4865-991B-7371965E8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13D0-350B-48D3-BA7F-392A77BEB146}" type="datetimeFigureOut">
              <a:rPr lang="en-AU" smtClean="0"/>
              <a:t>11/05/2020</a:t>
            </a:fld>
            <a:endParaRPr lang="en-AU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2B64BD5-4FA4-42EB-BFA6-6B8753B26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1CFBBF9-9482-4049-A7F7-9494B4B0C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7F32-6F42-4CE5-9A75-6D0BF4523F66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646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A1636C-A16C-4833-8E0D-56B260297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8924C33-1611-4040-ACA1-603A713C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13D0-350B-48D3-BA7F-392A77BEB146}" type="datetimeFigureOut">
              <a:rPr lang="en-AU" smtClean="0"/>
              <a:t>11/05/2020</a:t>
            </a:fld>
            <a:endParaRPr lang="en-AU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1D0D91A-ED63-4D91-87B0-4AF0D7B24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B24FE50-3573-413B-A105-202F35C99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7F32-6F42-4CE5-9A75-6D0BF4523F66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108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D4E2E8B-FEC4-4C19-A25A-BB99CE042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13D0-350B-48D3-BA7F-392A77BEB146}" type="datetimeFigureOut">
              <a:rPr lang="en-AU" smtClean="0"/>
              <a:t>11/05/2020</a:t>
            </a:fld>
            <a:endParaRPr lang="en-AU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5C9EDB8-27B4-4721-ACEC-1912C4994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97B6ABE-338F-42CA-9F29-43D13EE5C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7F32-6F42-4CE5-9A75-6D0BF4523F66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720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9BCC2B-BB26-4C43-BDFB-F101566D9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AF3026-7EAC-4584-AB8F-A2FA20367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AU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808B8E1-4CD3-4BFD-B9DF-3BA2A7661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0A5DDB6-0044-46C7-BEF0-FF870DDAB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13D0-350B-48D3-BA7F-392A77BEB146}" type="datetimeFigureOut">
              <a:rPr lang="en-AU" smtClean="0"/>
              <a:t>11/05/2020</a:t>
            </a:fld>
            <a:endParaRPr lang="en-AU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F6B1907-F320-4006-8BD8-B382DCA6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76DC04-265E-4040-AC8B-EFC68F4B3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7F32-6F42-4CE5-9A75-6D0BF4523F66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4053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2807CE-C6AC-4C72-B57D-7BEC8EDFA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99B08BD-EDC9-434A-A3C0-920F1FD969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76E6B7F-00BD-4097-BC94-3E064BF14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ED6BB37-C262-4035-A804-DB4F48151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13D0-350B-48D3-BA7F-392A77BEB146}" type="datetimeFigureOut">
              <a:rPr lang="en-AU" smtClean="0"/>
              <a:t>11/05/2020</a:t>
            </a:fld>
            <a:endParaRPr lang="en-AU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301C253-0676-4D3B-8CB9-03E97F20A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8B6BD59-E1F1-4924-AA20-C31383086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7F32-6F42-4CE5-9A75-6D0BF4523F66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936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82E0252-770B-423F-BCFF-599405D42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A0F9F0-384F-4C21-A7D7-219953EEB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AU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936DF8-E2AB-47B6-9B9E-0442D159A9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813D0-350B-48D3-BA7F-392A77BEB146}" type="datetimeFigureOut">
              <a:rPr lang="en-AU" smtClean="0"/>
              <a:t>11/05/2020</a:t>
            </a:fld>
            <a:endParaRPr lang="en-AU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114CDB-B678-43CB-A9D4-62B2494CD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475B78-9865-4F43-B5E7-81B39F871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07F32-6F42-4CE5-9A75-6D0BF4523F66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666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3CC6A9D-DCAE-4083-9762-A517DFB9D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6362"/>
            <a:ext cx="9144000" cy="2603274"/>
          </a:xfrm>
        </p:spPr>
        <p:txBody>
          <a:bodyPr>
            <a:normAutofit/>
          </a:bodyPr>
          <a:lstStyle/>
          <a:p>
            <a:r>
              <a:rPr lang="it-IT" sz="5400"/>
              <a:t>Libri parlanti</a:t>
            </a:r>
            <a:endParaRPr lang="en-AU" sz="540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52155B3-B02E-4AF7-A6DE-61F46A928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8088"/>
            <a:ext cx="9144000" cy="1393711"/>
          </a:xfrm>
        </p:spPr>
        <p:txBody>
          <a:bodyPr>
            <a:normAutofit/>
          </a:bodyPr>
          <a:lstStyle/>
          <a:p>
            <a:r>
              <a:rPr lang="it-IT" dirty="0"/>
              <a:t>Laboratorio di lettura: uda 4</a:t>
            </a:r>
          </a:p>
          <a:p>
            <a:r>
              <a:rPr lang="it-IT" dirty="0"/>
              <a:t>Gioco linguistico e drammatizzazione, attività grafico visiva</a:t>
            </a:r>
          </a:p>
          <a:p>
            <a:r>
              <a:rPr lang="it-IT" dirty="0"/>
              <a:t>Classe 2^ B Plesso Capoluogo- maestra Mariateresa Ciccarelli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8862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6803273D-B528-4455-9F0F-A031CFF2F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Ricordati che per animare il libro con il tuo compagno di coppia dovrete accordarvi.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B5818D-2A79-423C-A42F-7955EB234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400" dirty="0"/>
              <a:t>Non </a:t>
            </a:r>
            <a:r>
              <a:rPr lang="en-US" sz="2400" dirty="0" err="1"/>
              <a:t>importa</a:t>
            </a:r>
            <a:r>
              <a:rPr lang="en-US" sz="2400" dirty="0"/>
              <a:t> se non </a:t>
            </a:r>
            <a:r>
              <a:rPr lang="en-US" sz="2400" dirty="0" err="1"/>
              <a:t>avete</a:t>
            </a:r>
            <a:r>
              <a:rPr lang="en-US" sz="2400" dirty="0"/>
              <a:t> lo </a:t>
            </a:r>
            <a:r>
              <a:rPr lang="en-US" sz="2400" dirty="0" err="1"/>
              <a:t>stesso</a:t>
            </a:r>
            <a:r>
              <a:rPr lang="en-US" sz="2400" dirty="0"/>
              <a:t> </a:t>
            </a:r>
            <a:r>
              <a:rPr lang="en-US" sz="2400" dirty="0" err="1"/>
              <a:t>libro</a:t>
            </a:r>
            <a:r>
              <a:rPr lang="en-US" sz="2400" dirty="0"/>
              <a:t>. </a:t>
            </a:r>
            <a:r>
              <a:rPr lang="en-US" sz="2400" dirty="0" err="1"/>
              <a:t>Potrai</a:t>
            </a:r>
            <a:r>
              <a:rPr lang="en-US" sz="2400" dirty="0"/>
              <a:t>, una </a:t>
            </a:r>
            <a:r>
              <a:rPr lang="en-US" sz="2400" dirty="0" err="1"/>
              <a:t>volta</a:t>
            </a:r>
            <a:r>
              <a:rPr lang="en-US" sz="2400" dirty="0"/>
              <a:t> </a:t>
            </a:r>
            <a:r>
              <a:rPr lang="en-US" sz="2400" dirty="0" err="1"/>
              <a:t>scelto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libro</a:t>
            </a:r>
            <a:r>
              <a:rPr lang="en-US" sz="2400" dirty="0"/>
              <a:t>, fare </a:t>
            </a:r>
            <a:r>
              <a:rPr lang="en-US" sz="2400" dirty="0" err="1"/>
              <a:t>delle</a:t>
            </a:r>
            <a:r>
              <a:rPr lang="en-US" sz="2400" dirty="0"/>
              <a:t> </a:t>
            </a:r>
            <a:r>
              <a:rPr lang="en-US" sz="2400" dirty="0" err="1"/>
              <a:t>foto</a:t>
            </a:r>
            <a:r>
              <a:rPr lang="en-US" sz="2400" dirty="0"/>
              <a:t> ed </a:t>
            </a:r>
            <a:r>
              <a:rPr lang="en-US" sz="2400" dirty="0" err="1"/>
              <a:t>inviarle</a:t>
            </a:r>
            <a:r>
              <a:rPr lang="en-US" sz="2400" dirty="0"/>
              <a:t> al </a:t>
            </a:r>
            <a:r>
              <a:rPr lang="en-US" sz="2400" dirty="0" err="1"/>
              <a:t>compagno</a:t>
            </a:r>
            <a:r>
              <a:rPr lang="en-US" sz="2400" dirty="0"/>
              <a:t>. </a:t>
            </a:r>
          </a:p>
          <a:p>
            <a:pPr marL="0"/>
            <a:r>
              <a:rPr lang="en-US" sz="2400" dirty="0" err="1"/>
              <a:t>Ricorda</a:t>
            </a:r>
            <a:r>
              <a:rPr lang="en-US" sz="2400" dirty="0"/>
              <a:t>…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libro</a:t>
            </a:r>
            <a:r>
              <a:rPr lang="en-US" sz="2400" dirty="0"/>
              <a:t> </a:t>
            </a:r>
            <a:r>
              <a:rPr lang="en-US" sz="2400" dirty="0" err="1"/>
              <a:t>deve</a:t>
            </a:r>
            <a:r>
              <a:rPr lang="en-US" sz="2400" dirty="0"/>
              <a:t> </a:t>
            </a:r>
            <a:r>
              <a:rPr lang="en-US" sz="2400" dirty="0" err="1"/>
              <a:t>contenere</a:t>
            </a:r>
            <a:r>
              <a:rPr lang="en-US" sz="2400" dirty="0"/>
              <a:t> al </a:t>
            </a:r>
            <a:r>
              <a:rPr lang="en-US" sz="2400" dirty="0" err="1"/>
              <a:t>massimo</a:t>
            </a:r>
            <a:r>
              <a:rPr lang="en-US" sz="2400" dirty="0"/>
              <a:t> 20 </a:t>
            </a:r>
            <a:r>
              <a:rPr lang="en-US" sz="2400" dirty="0" err="1"/>
              <a:t>pagine</a:t>
            </a:r>
            <a:r>
              <a:rPr lang="en-US" sz="2400" dirty="0"/>
              <a:t>.</a:t>
            </a:r>
          </a:p>
        </p:txBody>
      </p:sp>
      <p:pic>
        <p:nvPicPr>
          <p:cNvPr id="6" name="Segnaposto contenuto 5" descr="Immagine che contiene testo, disegnando&#10;&#10;Descrizione generata automaticamente">
            <a:extLst>
              <a:ext uri="{FF2B5EF4-FFF2-40B4-BE49-F238E27FC236}">
                <a16:creationId xmlns:a16="http://schemas.microsoft.com/office/drawing/2014/main" id="{C446B9D8-1C41-495C-BDDA-F067CDC26D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0" b="4566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59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6A3291-8327-4027-BB1D-A991D6F2E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Come d’accordo, al termine del laboratorio riceverai un attestato come premio del tuo impegno.</a:t>
            </a:r>
            <a:endParaRPr lang="en-AU" dirty="0"/>
          </a:p>
        </p:txBody>
      </p:sp>
      <p:pic>
        <p:nvPicPr>
          <p:cNvPr id="5" name="Segnaposto contenuto 4" descr="Immagine che contiene acqua, segnale, camminando, via&#10;&#10;Descrizione generata automaticamente">
            <a:extLst>
              <a:ext uri="{FF2B5EF4-FFF2-40B4-BE49-F238E27FC236}">
                <a16:creationId xmlns:a16="http://schemas.microsoft.com/office/drawing/2014/main" id="{2C547A45-9C30-4D9F-90D3-FB1261533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793" y="1825625"/>
            <a:ext cx="3882414" cy="4351338"/>
          </a:xfrm>
        </p:spPr>
      </p:pic>
    </p:spTree>
    <p:extLst>
      <p:ext uri="{BB962C8B-B14F-4D97-AF65-F5344CB8AC3E}">
        <p14:creationId xmlns:p14="http://schemas.microsoft.com/office/powerpoint/2010/main" val="3771444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A93DFE-6BE1-4AAE-90D9-F3C216ADD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9" y="640081"/>
            <a:ext cx="3494341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900"/>
              <a:t>Quanti bei libri ci sono in classe! Peccato non poterli sfogliare! A casa sicuramente ne avrai qualcuno, sceglilo e leggilo tutto.In videolezione faremo un bel gioco!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926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76E1C11B-CB18-4ABC-B23A-A345A0B10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r="950"/>
          <a:stretch/>
        </p:blipFill>
        <p:spPr>
          <a:xfrm>
            <a:off x="5441735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5163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FB0D131-AFB6-4437-B55F-6F1FEFFF1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Sei pronto a giocare?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>Bene, il gioco consiste nel far diventare «vivente» il libro che hai letto e fargli raccontare un po’ di sé…</a:t>
            </a:r>
          </a:p>
        </p:txBody>
      </p:sp>
      <p:sp>
        <p:nvSpPr>
          <p:cNvPr id="28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testo, disegnando&#10;&#10;Descrizione generata automaticamente">
            <a:extLst>
              <a:ext uri="{FF2B5EF4-FFF2-40B4-BE49-F238E27FC236}">
                <a16:creationId xmlns:a16="http://schemas.microsoft.com/office/drawing/2014/main" id="{92905AB6-5929-41A4-B53C-8A9DD7BBA3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9" r="12770" b="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3" name="Content Placeholder 20">
            <a:extLst>
              <a:ext uri="{FF2B5EF4-FFF2-40B4-BE49-F238E27FC236}">
                <a16:creationId xmlns:a16="http://schemas.microsoft.com/office/drawing/2014/main" id="{3519DEC3-868B-40DD-9151-A3BBDBBE9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61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8BF26E-0E4C-41CB-941A-90382E98A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800" dirty="0" err="1"/>
              <a:t>Ti</a:t>
            </a:r>
            <a:r>
              <a:rPr lang="en-US" sz="2800" dirty="0"/>
              <a:t> </a:t>
            </a:r>
            <a:r>
              <a:rPr lang="en-US" sz="2800" dirty="0" err="1"/>
              <a:t>trasformerai</a:t>
            </a:r>
            <a:r>
              <a:rPr lang="en-US" sz="2800" dirty="0"/>
              <a:t> </a:t>
            </a:r>
            <a:r>
              <a:rPr lang="en-US" sz="2800" dirty="0" err="1"/>
              <a:t>nel</a:t>
            </a:r>
            <a:r>
              <a:rPr lang="en-US" sz="2800" dirty="0"/>
              <a:t> </a:t>
            </a:r>
            <a:r>
              <a:rPr lang="en-US" sz="2800" dirty="0" err="1"/>
              <a:t>libro</a:t>
            </a:r>
            <a:r>
              <a:rPr lang="en-US" sz="2800" dirty="0"/>
              <a:t> e </a:t>
            </a:r>
            <a:r>
              <a:rPr lang="en-US" sz="2800" dirty="0" err="1"/>
              <a:t>sarai</a:t>
            </a:r>
            <a:r>
              <a:rPr lang="en-US" sz="2800" dirty="0"/>
              <a:t> </a:t>
            </a:r>
            <a:r>
              <a:rPr lang="en-US" sz="2800" dirty="0" err="1"/>
              <a:t>tu</a:t>
            </a:r>
            <a:r>
              <a:rPr lang="en-US" sz="2800" dirty="0"/>
              <a:t> a </a:t>
            </a:r>
            <a:r>
              <a:rPr lang="en-US" sz="2800" dirty="0" err="1"/>
              <a:t>parlare</a:t>
            </a:r>
            <a:r>
              <a:rPr lang="en-US" sz="2800" dirty="0"/>
              <a:t>, ma </a:t>
            </a:r>
            <a:r>
              <a:rPr lang="en-US" sz="2800" dirty="0" err="1"/>
              <a:t>devi</a:t>
            </a:r>
            <a:r>
              <a:rPr lang="en-US" sz="2800" dirty="0"/>
              <a:t> </a:t>
            </a:r>
            <a:r>
              <a:rPr lang="en-US" sz="2800" dirty="0" err="1"/>
              <a:t>essere</a:t>
            </a:r>
            <a:r>
              <a:rPr lang="en-US" sz="2800" dirty="0"/>
              <a:t> </a:t>
            </a:r>
            <a:r>
              <a:rPr lang="en-US" sz="2800" dirty="0" err="1"/>
              <a:t>convincente</a:t>
            </a:r>
            <a:r>
              <a:rPr lang="en-US" sz="2800" dirty="0"/>
              <a:t>, tanto da </a:t>
            </a:r>
            <a:r>
              <a:rPr lang="en-US" sz="2800" dirty="0" err="1"/>
              <a:t>interessare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tuoi</a:t>
            </a:r>
            <a:r>
              <a:rPr lang="en-US" sz="2800" dirty="0"/>
              <a:t> </a:t>
            </a:r>
            <a:r>
              <a:rPr lang="en-US" sz="2800" dirty="0" err="1"/>
              <a:t>compagni</a:t>
            </a:r>
            <a:r>
              <a:rPr lang="en-US" sz="2800" dirty="0"/>
              <a:t>. </a:t>
            </a:r>
            <a:r>
              <a:rPr lang="en-US" sz="2800" dirty="0" err="1"/>
              <a:t>Ti</a:t>
            </a:r>
            <a:r>
              <a:rPr lang="en-US" sz="2800" dirty="0"/>
              <a:t> </a:t>
            </a:r>
            <a:r>
              <a:rPr lang="en-US" sz="2800" dirty="0" err="1"/>
              <a:t>sembra</a:t>
            </a:r>
            <a:r>
              <a:rPr lang="en-US" sz="2800" dirty="0"/>
              <a:t> difficile? Non </a:t>
            </a:r>
            <a:r>
              <a:rPr lang="en-US" sz="2800" dirty="0" err="1"/>
              <a:t>ti</a:t>
            </a:r>
            <a:r>
              <a:rPr lang="en-US" sz="2800" dirty="0"/>
              <a:t> </a:t>
            </a:r>
            <a:r>
              <a:rPr lang="en-US" sz="2800" dirty="0" err="1"/>
              <a:t>preoccupare</a:t>
            </a:r>
            <a:r>
              <a:rPr lang="en-US" sz="2800" dirty="0"/>
              <a:t>, ci </a:t>
            </a:r>
            <a:r>
              <a:rPr lang="en-US" sz="2800" dirty="0" err="1"/>
              <a:t>sarà</a:t>
            </a:r>
            <a:r>
              <a:rPr lang="en-US" sz="2800" dirty="0"/>
              <a:t> </a:t>
            </a:r>
            <a:r>
              <a:rPr lang="en-US" sz="2800" dirty="0" err="1"/>
              <a:t>sempre</a:t>
            </a:r>
            <a:r>
              <a:rPr lang="en-US" sz="2800" dirty="0"/>
              <a:t> </a:t>
            </a:r>
            <a:r>
              <a:rPr lang="en-US" sz="2800" dirty="0" err="1"/>
              <a:t>qualche</a:t>
            </a:r>
            <a:r>
              <a:rPr lang="en-US" sz="2800" dirty="0"/>
              <a:t> </a:t>
            </a:r>
            <a:r>
              <a:rPr lang="en-US" sz="2800" dirty="0" err="1"/>
              <a:t>tuo</a:t>
            </a:r>
            <a:r>
              <a:rPr lang="en-US" sz="2800" dirty="0"/>
              <a:t> </a:t>
            </a:r>
            <a:r>
              <a:rPr lang="en-US" sz="2800" dirty="0" err="1"/>
              <a:t>compagno</a:t>
            </a:r>
            <a:r>
              <a:rPr lang="en-US" sz="2800" dirty="0"/>
              <a:t> </a:t>
            </a:r>
            <a:r>
              <a:rPr lang="en-US" sz="2800" dirty="0" err="1"/>
              <a:t>che</a:t>
            </a:r>
            <a:r>
              <a:rPr lang="en-US" sz="2800" dirty="0"/>
              <a:t> </a:t>
            </a:r>
            <a:r>
              <a:rPr lang="en-US" sz="2800" dirty="0" err="1"/>
              <a:t>giocherà</a:t>
            </a:r>
            <a:r>
              <a:rPr lang="en-US" sz="2800" dirty="0"/>
              <a:t> con </a:t>
            </a:r>
            <a:r>
              <a:rPr lang="en-US" sz="2800" dirty="0" err="1"/>
              <a:t>te</a:t>
            </a:r>
            <a:r>
              <a:rPr lang="en-US" sz="2800" dirty="0"/>
              <a:t>!</a:t>
            </a:r>
          </a:p>
        </p:txBody>
      </p:sp>
      <p:pic>
        <p:nvPicPr>
          <p:cNvPr id="6" name="Segnaposto contenuto 5" descr="Immagine che contiene testo, disegnando&#10;&#10;Descrizione generata automaticamente">
            <a:extLst>
              <a:ext uri="{FF2B5EF4-FFF2-40B4-BE49-F238E27FC236}">
                <a16:creationId xmlns:a16="http://schemas.microsoft.com/office/drawing/2014/main" id="{3452B36D-4513-4012-8589-8ED947CC31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163" y="1866900"/>
            <a:ext cx="4749800" cy="4268788"/>
          </a:xfrm>
        </p:spPr>
      </p:pic>
      <p:pic>
        <p:nvPicPr>
          <p:cNvPr id="8" name="Segnaposto contenuto 7" descr="Immagine che contiene testo, disegnando&#10;&#10;Descrizione generata automaticamente">
            <a:extLst>
              <a:ext uri="{FF2B5EF4-FFF2-40B4-BE49-F238E27FC236}">
                <a16:creationId xmlns:a16="http://schemas.microsoft.com/office/drawing/2014/main" id="{D2B0AE3F-EBE7-44E5-AA17-8778C996C4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513" y="1866900"/>
            <a:ext cx="3479800" cy="4268788"/>
          </a:xfrm>
        </p:spPr>
      </p:pic>
    </p:spTree>
    <p:extLst>
      <p:ext uri="{BB962C8B-B14F-4D97-AF65-F5344CB8AC3E}">
        <p14:creationId xmlns:p14="http://schemas.microsoft.com/office/powerpoint/2010/main" val="3026786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6DBEE4-EAC0-4953-99AD-BFB5CB05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Mi presento…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B13F55-867E-4BB8-9C3E-7BF75D527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Per far </a:t>
            </a:r>
            <a:r>
              <a:rPr lang="en-US" sz="2400" dirty="0" err="1"/>
              <a:t>parlare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tuo</a:t>
            </a:r>
            <a:r>
              <a:rPr lang="en-US" sz="2400" dirty="0"/>
              <a:t> </a:t>
            </a:r>
            <a:r>
              <a:rPr lang="en-US" sz="2400" dirty="0" err="1"/>
              <a:t>libro</a:t>
            </a:r>
            <a:r>
              <a:rPr lang="en-US" sz="2400" dirty="0"/>
              <a:t> </a:t>
            </a:r>
            <a:r>
              <a:rPr lang="en-US" sz="2400" dirty="0" err="1"/>
              <a:t>puoi</a:t>
            </a:r>
            <a:r>
              <a:rPr lang="en-US" sz="2400" dirty="0"/>
              <a:t> </a:t>
            </a:r>
            <a:r>
              <a:rPr lang="en-US" sz="2400" dirty="0" err="1"/>
              <a:t>aiutarti</a:t>
            </a:r>
            <a:r>
              <a:rPr lang="en-US" sz="2400" dirty="0"/>
              <a:t> </a:t>
            </a:r>
            <a:r>
              <a:rPr lang="en-US" sz="2400" dirty="0" err="1"/>
              <a:t>cercando</a:t>
            </a:r>
            <a:r>
              <a:rPr lang="en-US" sz="2400" dirty="0"/>
              <a:t> di </a:t>
            </a:r>
            <a:r>
              <a:rPr lang="en-US" sz="2400" dirty="0" err="1"/>
              <a:t>completare</a:t>
            </a:r>
            <a:r>
              <a:rPr lang="en-US" sz="2400" dirty="0"/>
              <a:t> le </a:t>
            </a:r>
            <a:r>
              <a:rPr lang="en-US" sz="2400" dirty="0" err="1"/>
              <a:t>frasi</a:t>
            </a:r>
            <a:r>
              <a:rPr lang="en-US" sz="2400" dirty="0"/>
              <a:t> </a:t>
            </a:r>
            <a:r>
              <a:rPr lang="en-US" sz="2400" dirty="0" err="1"/>
              <a:t>guida</a:t>
            </a:r>
            <a:r>
              <a:rPr lang="en-US" sz="2400" dirty="0"/>
              <a:t> qui al </a:t>
            </a:r>
            <a:r>
              <a:rPr lang="en-US" sz="2400" dirty="0" err="1"/>
              <a:t>lato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Mi </a:t>
            </a:r>
            <a:r>
              <a:rPr lang="en-US" sz="2400" dirty="0" err="1"/>
              <a:t>raccomando</a:t>
            </a:r>
            <a:r>
              <a:rPr lang="en-US" sz="2400" dirty="0"/>
              <a:t>! Fai </a:t>
            </a:r>
            <a:r>
              <a:rPr lang="en-US" sz="2400" dirty="0" err="1"/>
              <a:t>attenzione</a:t>
            </a:r>
            <a:r>
              <a:rPr lang="en-US" sz="2400" dirty="0"/>
              <a:t> a non dire come </a:t>
            </a:r>
            <a:r>
              <a:rPr lang="en-US" sz="2400" dirty="0" err="1"/>
              <a:t>termina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libro</a:t>
            </a:r>
            <a:r>
              <a:rPr lang="en-US" sz="2400" dirty="0"/>
              <a:t>…</a:t>
            </a:r>
            <a:r>
              <a:rPr lang="en-US" sz="2400" dirty="0" err="1"/>
              <a:t>deve</a:t>
            </a:r>
            <a:r>
              <a:rPr lang="en-US" sz="2400" dirty="0"/>
              <a:t> </a:t>
            </a:r>
            <a:r>
              <a:rPr lang="en-US" sz="2400" dirty="0" err="1"/>
              <a:t>essere</a:t>
            </a:r>
            <a:r>
              <a:rPr lang="en-US" sz="2400" dirty="0"/>
              <a:t> una </a:t>
            </a:r>
            <a:r>
              <a:rPr lang="en-US" sz="2400" dirty="0" err="1"/>
              <a:t>sorpresa</a:t>
            </a:r>
            <a:r>
              <a:rPr lang="en-US" sz="2400" dirty="0"/>
              <a:t>!</a:t>
            </a:r>
          </a:p>
        </p:txBody>
      </p:sp>
      <p:pic>
        <p:nvPicPr>
          <p:cNvPr id="6" name="Segnaposto contenuto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4C004D64-3072-4D4C-9B09-189D43D3BC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1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70855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4E881E-4F43-47F1-992D-271ADBF5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b="1" dirty="0"/>
              <a:t>Il libro vivente</a:t>
            </a:r>
            <a:br>
              <a:rPr lang="it-IT" dirty="0"/>
            </a:br>
            <a:endParaRPr lang="en-AU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0E7492-67EB-4B15-AF9D-7FB0865A9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Adesso disegna le informazioni principali sul libro che hai letto. Se non puoi fotocopiare la scheda, riproduci la tabella sul quaderno utilizzando il righello e la matita.</a:t>
            </a:r>
            <a:endParaRPr lang="en-AU" dirty="0"/>
          </a:p>
        </p:txBody>
      </p:sp>
      <p:pic>
        <p:nvPicPr>
          <p:cNvPr id="6" name="Segnaposto contenuto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7BC13AE8-BF2B-479F-ADD5-FE4EBE4B4C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165" y="1825625"/>
            <a:ext cx="3265669" cy="4351338"/>
          </a:xfrm>
        </p:spPr>
      </p:pic>
    </p:spTree>
    <p:extLst>
      <p:ext uri="{BB962C8B-B14F-4D97-AF65-F5344CB8AC3E}">
        <p14:creationId xmlns:p14="http://schemas.microsoft.com/office/powerpoint/2010/main" val="3719721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5CD9EA-F787-4795-BF2B-A23B78BF5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Compito di realtà</a:t>
            </a:r>
            <a:endParaRPr lang="en-AU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B79226-001F-4CC1-8CE1-E6E9E088A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Il laboratorio  «Passeggiando tra i libri» si conclude con un gioco nel quale vi chiedo di scegliere un compagno, prendere il posto del libro che avete appena letto, animandolo e parlando in prima persona. Lo scopo è quello di illustrare il testo ai compagni, nel modo più completo possibile tanto da incuriosirli a leggerlo loro stessi. Organizzeremo una vera e propria mostra del libro nella quale tutti i libri letti saranno presentati ai genitori durante una videoconferenza e la registrazione potrà essere inviata ai bambini e alle bambine delle classi prime o dell’infanzia.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5370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DF28DC-173A-4571-BE31-B834ED7D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Organizzazione mostra</a:t>
            </a:r>
            <a:endParaRPr lang="en-AU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143768-1EE8-4CE1-BFE4-3C3A9BF80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/>
              <a:t>Dovrete allestire lo spazio scenico, ossia la vostra postazione dal computer, predisponendo una cornice teatrino, facilmente realizzabile con una scatola e decorarla a piacere.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In coppia con il compagno scelto dovrete «dare vita» al libro animandolo da dietro il teatrino e facendolo parlare.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Un breve monologo del libro</a:t>
            </a:r>
          </a:p>
          <a:p>
            <a:pPr marL="0" indent="0">
              <a:buNone/>
            </a:pPr>
            <a:r>
              <a:rPr lang="en-AU" dirty="0"/>
              <a:t>Come? Non </a:t>
            </a:r>
            <a:r>
              <a:rPr lang="en-AU" dirty="0" err="1"/>
              <a:t>sai</a:t>
            </a:r>
            <a:r>
              <a:rPr lang="en-AU" dirty="0"/>
              <a:t> </a:t>
            </a:r>
            <a:r>
              <a:rPr lang="en-AU" dirty="0" err="1"/>
              <a:t>cos’è</a:t>
            </a:r>
            <a:r>
              <a:rPr lang="en-AU" dirty="0"/>
              <a:t> un </a:t>
            </a:r>
            <a:r>
              <a:rPr lang="en-AU" dirty="0" err="1"/>
              <a:t>monologo</a:t>
            </a:r>
            <a:r>
              <a:rPr lang="en-AU" dirty="0"/>
              <a:t>? </a:t>
            </a:r>
          </a:p>
          <a:p>
            <a:pPr marL="0" indent="0">
              <a:buNone/>
            </a:pPr>
            <a:r>
              <a:rPr lang="en-AU" dirty="0"/>
              <a:t>Ora vi </a:t>
            </a:r>
            <a:r>
              <a:rPr lang="en-AU" dirty="0" err="1"/>
              <a:t>spiego</a:t>
            </a:r>
            <a:r>
              <a:rPr lang="en-AU" dirty="0"/>
              <a:t> </a:t>
            </a:r>
            <a:r>
              <a:rPr lang="en-AU" dirty="0" err="1"/>
              <a:t>meglio</a:t>
            </a:r>
            <a:r>
              <a:rPr lang="en-AU" dirty="0"/>
              <a:t> </a:t>
            </a:r>
            <a:r>
              <a:rPr lang="en-AU" dirty="0" err="1"/>
              <a:t>nella</a:t>
            </a:r>
            <a:r>
              <a:rPr lang="en-AU" dirty="0"/>
              <a:t> </a:t>
            </a:r>
            <a:r>
              <a:rPr lang="en-AU" dirty="0" err="1"/>
              <a:t>prossima</a:t>
            </a:r>
            <a:r>
              <a:rPr lang="en-AU" dirty="0"/>
              <a:t> slide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5443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3480F3-6FFB-4F08-A136-1F80DB507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monologo è un’opera teatrale  e la parte è recitata da un solo attore. </a:t>
            </a:r>
            <a:endParaRPr lang="en-AU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AA2771-1624-4FB2-BC36-A79B9873B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Il monologo del libro dovrà contenere: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Titolo «Mi chiamo…»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Autore «Sono stato scritto da …. e illustrato da…»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Anno di pubblicazione «Sono nato nel…quindi ho…anni»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Protagonista «Parlo di…»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Luogo-ambiente «Mi trovo…»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Altri personaggi «Ci sono anche…»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Evento-situazione «Succede che…»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Giudizio e argomentazione «Sono bello, perché…»; «Mi dovreste leggere, perché…»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35690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507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di Office</vt:lpstr>
      <vt:lpstr>Libri parlanti</vt:lpstr>
      <vt:lpstr>Quanti bei libri ci sono in classe! Peccato non poterli sfogliare! A casa sicuramente ne avrai qualcuno, sceglilo e leggilo tutto.In videolezione faremo un bel gioco!</vt:lpstr>
      <vt:lpstr>Sei pronto a giocare? Bene, il gioco consiste nel far diventare «vivente» il libro che hai letto e fargli raccontare un po’ di sé…</vt:lpstr>
      <vt:lpstr>Ti trasformerai nel libro e sarai tu a parlare, ma devi essere convincente, tanto da interessare i tuoi compagni. Ti sembra difficile? Non ti preoccupare, ci sarà sempre qualche tuo compagno che giocherà con te!</vt:lpstr>
      <vt:lpstr>Mi presento…</vt:lpstr>
      <vt:lpstr>Il libro vivente </vt:lpstr>
      <vt:lpstr>Compito di realtà</vt:lpstr>
      <vt:lpstr>Organizzazione mostra</vt:lpstr>
      <vt:lpstr>Il monologo è un’opera teatrale  e la parte è recitata da un solo attore. </vt:lpstr>
      <vt:lpstr>Ricordati che per animare il libro con il tuo compagno di coppia dovrete accordarvi.</vt:lpstr>
      <vt:lpstr>Come d’accordo, al termine del laboratorio riceverai un attestato come premio del tuo impegno.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Libri parlanti</dc:title>
  <dc:creator>Utente</dc:creator>
  <cp:lastModifiedBy>Utente</cp:lastModifiedBy>
  <cp:revision>15</cp:revision>
  <dcterms:created xsi:type="dcterms:W3CDTF">2020-05-08T08:07:42Z</dcterms:created>
  <dcterms:modified xsi:type="dcterms:W3CDTF">2020-05-11T07:36:36Z</dcterms:modified>
</cp:coreProperties>
</file>