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2" r:id="rId3"/>
    <p:sldId id="258" r:id="rId4"/>
    <p:sldId id="260" r:id="rId5"/>
    <p:sldId id="261" r:id="rId6"/>
    <p:sldId id="263" r:id="rId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329B9-679C-444F-BB33-1207FDC3C84D}" type="datetimeFigureOut">
              <a:rPr lang="it-IT" smtClean="0"/>
              <a:t>02/05/2020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0C6B1-188B-44F1-83A7-4819F7E10AC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2833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329B9-679C-444F-BB33-1207FDC3C84D}" type="datetimeFigureOut">
              <a:rPr lang="it-IT" smtClean="0"/>
              <a:t>02/05/2020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0C6B1-188B-44F1-83A7-4819F7E10AC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2326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329B9-679C-444F-BB33-1207FDC3C84D}" type="datetimeFigureOut">
              <a:rPr lang="it-IT" smtClean="0"/>
              <a:t>02/05/2020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0C6B1-188B-44F1-83A7-4819F7E10AC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6294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329B9-679C-444F-BB33-1207FDC3C84D}" type="datetimeFigureOut">
              <a:rPr lang="it-IT" smtClean="0"/>
              <a:t>02/05/2020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0C6B1-188B-44F1-83A7-4819F7E10AC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333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329B9-679C-444F-BB33-1207FDC3C84D}" type="datetimeFigureOut">
              <a:rPr lang="it-IT" smtClean="0"/>
              <a:t>02/05/2020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0C6B1-188B-44F1-83A7-4819F7E10AC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9464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329B9-679C-444F-BB33-1207FDC3C84D}" type="datetimeFigureOut">
              <a:rPr lang="it-IT" smtClean="0"/>
              <a:t>02/05/2020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0C6B1-188B-44F1-83A7-4819F7E10AC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0612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329B9-679C-444F-BB33-1207FDC3C84D}" type="datetimeFigureOut">
              <a:rPr lang="it-IT" smtClean="0"/>
              <a:t>02/05/2020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0C6B1-188B-44F1-83A7-4819F7E10AC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9683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329B9-679C-444F-BB33-1207FDC3C84D}" type="datetimeFigureOut">
              <a:rPr lang="it-IT" smtClean="0"/>
              <a:t>02/05/2020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0C6B1-188B-44F1-83A7-4819F7E10AC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5927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329B9-679C-444F-BB33-1207FDC3C84D}" type="datetimeFigureOut">
              <a:rPr lang="it-IT" smtClean="0"/>
              <a:t>02/05/2020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0C6B1-188B-44F1-83A7-4819F7E10AC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5805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329B9-679C-444F-BB33-1207FDC3C84D}" type="datetimeFigureOut">
              <a:rPr lang="it-IT" smtClean="0"/>
              <a:t>02/05/2020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0C6B1-188B-44F1-83A7-4819F7E10AC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5706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329B9-679C-444F-BB33-1207FDC3C84D}" type="datetimeFigureOut">
              <a:rPr lang="it-IT" smtClean="0"/>
              <a:t>02/05/2020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0C6B1-188B-44F1-83A7-4819F7E10AC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5719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F329B9-679C-444F-BB33-1207FDC3C84D}" type="datetimeFigureOut">
              <a:rPr lang="it-IT" smtClean="0"/>
              <a:t>02/05/2020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90C6B1-188B-44F1-83A7-4819F7E10AC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1652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552728"/>
          </a:xfrm>
        </p:spPr>
      </p:pic>
      <p:sp>
        <p:nvSpPr>
          <p:cNvPr id="5" name="Rettangolo 4"/>
          <p:cNvSpPr/>
          <p:nvPr/>
        </p:nvSpPr>
        <p:spPr>
          <a:xfrm>
            <a:off x="1043608" y="2060849"/>
            <a:ext cx="58143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/>
              <a:t>…</a:t>
            </a:r>
            <a:r>
              <a:rPr lang="it-IT" sz="40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it-IT" sz="5400" dirty="0" smtClean="0">
                <a:solidFill>
                  <a:srgbClr val="0070C0"/>
                </a:solidFill>
                <a:latin typeface="Comic Sans MS" pitchFamily="66" charset="0"/>
              </a:rPr>
              <a:t>auguri mamma  e buon appetito  </a:t>
            </a:r>
            <a:endParaRPr lang="it-IT" sz="5400" dirty="0">
              <a:solidFill>
                <a:srgbClr val="0070C0"/>
              </a:solidFill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539552" y="5085184"/>
            <a:ext cx="23762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it-IT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INS  PAOLA DE FALCO </a:t>
            </a:r>
          </a:p>
          <a:p>
            <a:r>
              <a:rPr lang="it-IT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      Sez.  F PLESSO SICILIANO </a:t>
            </a:r>
          </a:p>
        </p:txBody>
      </p:sp>
    </p:spTree>
    <p:extLst>
      <p:ext uri="{BB962C8B-B14F-4D97-AF65-F5344CB8AC3E}">
        <p14:creationId xmlns:p14="http://schemas.microsoft.com/office/powerpoint/2010/main" val="7968031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18258"/>
          </a:xfrm>
        </p:spPr>
        <p:txBody>
          <a:bodyPr>
            <a:normAutofit/>
          </a:bodyPr>
          <a:lstStyle/>
          <a:p>
            <a:r>
              <a:rPr lang="it-IT" sz="3100" dirty="0" smtClean="0">
                <a:solidFill>
                  <a:srgbClr val="0070C0"/>
                </a:solidFill>
                <a:latin typeface="Comic Sans MS" pitchFamily="66" charset="0"/>
              </a:rPr>
              <a:t>Se la tovaglietta della mamma</a:t>
            </a:r>
            <a:br>
              <a:rPr lang="it-IT" sz="3100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it-IT" sz="3100" dirty="0" smtClean="0">
                <a:solidFill>
                  <a:srgbClr val="0070C0"/>
                </a:solidFill>
                <a:latin typeface="Comic Sans MS" pitchFamily="66" charset="0"/>
              </a:rPr>
              <a:t> preparare </a:t>
            </a:r>
            <a:r>
              <a:rPr lang="it-IT" sz="3100" dirty="0" smtClean="0">
                <a:solidFill>
                  <a:srgbClr val="0070C0"/>
                </a:solidFill>
                <a:latin typeface="Comic Sans MS" pitchFamily="66" charset="0"/>
              </a:rPr>
              <a:t>vorrai il</a:t>
            </a:r>
            <a:r>
              <a:rPr lang="it-IT" sz="3100" dirty="0" smtClean="0">
                <a:solidFill>
                  <a:srgbClr val="0070C0"/>
                </a:solidFill>
                <a:latin typeface="Comic Sans MS" pitchFamily="66" charset="0"/>
              </a:rPr>
              <a:t/>
            </a:r>
            <a:br>
              <a:rPr lang="it-IT" sz="3100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it-IT" sz="3100" dirty="0" smtClean="0">
                <a:solidFill>
                  <a:srgbClr val="0070C0"/>
                </a:solidFill>
                <a:latin typeface="Comic Sans MS" pitchFamily="66" charset="0"/>
              </a:rPr>
              <a:t>foglio  bianco colorare  dovrai</a:t>
            </a:r>
            <a:r>
              <a:rPr lang="it-IT" sz="3100" dirty="0" smtClean="0">
                <a:solidFill>
                  <a:srgbClr val="00B050"/>
                </a:solidFill>
                <a:latin typeface="Comic Sans MS" pitchFamily="66" charset="0"/>
              </a:rPr>
              <a:t>!!! </a:t>
            </a:r>
            <a:r>
              <a:rPr lang="it-IT" sz="3100" dirty="0">
                <a:solidFill>
                  <a:srgbClr val="00B050"/>
                </a:solidFill>
                <a:latin typeface="Comic Sans MS" pitchFamily="66" charset="0"/>
              </a:rPr>
              <a:t/>
            </a:r>
            <a:br>
              <a:rPr lang="it-IT" sz="3100" dirty="0">
                <a:solidFill>
                  <a:srgbClr val="00B050"/>
                </a:solidFill>
                <a:latin typeface="Comic Sans MS" pitchFamily="66" charset="0"/>
              </a:rPr>
            </a:br>
            <a:endParaRPr lang="it-IT" sz="2200" dirty="0">
              <a:solidFill>
                <a:srgbClr val="00B05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99592" y="3284984"/>
            <a:ext cx="7787208" cy="33843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3600" dirty="0" smtClean="0">
                <a:solidFill>
                  <a:srgbClr val="00B050"/>
                </a:solidFill>
                <a:latin typeface="Comic Sans MS" pitchFamily="66" charset="0"/>
              </a:rPr>
              <a:t>Guarda il video con  attenzione</a:t>
            </a:r>
            <a:br>
              <a:rPr lang="it-IT" sz="3600" dirty="0" smtClean="0">
                <a:solidFill>
                  <a:srgbClr val="00B050"/>
                </a:solidFill>
                <a:latin typeface="Comic Sans MS" pitchFamily="66" charset="0"/>
              </a:rPr>
            </a:br>
            <a:r>
              <a:rPr lang="it-IT" sz="3600" dirty="0" smtClean="0">
                <a:solidFill>
                  <a:srgbClr val="00B050"/>
                </a:solidFill>
                <a:latin typeface="Comic Sans MS" pitchFamily="66" charset="0"/>
              </a:rPr>
              <a:t>e della maestra ascolta la  spiegazione</a:t>
            </a:r>
            <a:r>
              <a:rPr lang="it-IT" sz="3600" dirty="0" smtClean="0"/>
              <a:t>.</a:t>
            </a:r>
            <a:br>
              <a:rPr lang="it-IT" sz="3600" dirty="0" smtClean="0"/>
            </a:br>
            <a:r>
              <a:rPr lang="it-IT" sz="3600" dirty="0" smtClean="0">
                <a:solidFill>
                  <a:srgbClr val="7030A0"/>
                </a:solidFill>
                <a:latin typeface="Comic Sans MS" pitchFamily="66" charset="0"/>
              </a:rPr>
              <a:t/>
            </a:r>
            <a:br>
              <a:rPr lang="it-IT" sz="3600" dirty="0" smtClean="0">
                <a:solidFill>
                  <a:srgbClr val="7030A0"/>
                </a:solidFill>
                <a:latin typeface="Comic Sans MS" pitchFamily="66" charset="0"/>
              </a:rPr>
            </a:br>
            <a:endParaRPr lang="it-IT" sz="3600" dirty="0">
              <a:solidFill>
                <a:srgbClr val="00B05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2418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91264" cy="1584176"/>
          </a:xfrm>
        </p:spPr>
        <p:txBody>
          <a:bodyPr>
            <a:noAutofit/>
          </a:bodyPr>
          <a:lstStyle/>
          <a:p>
            <a:r>
              <a:rPr lang="it-IT" sz="2800" dirty="0" smtClean="0">
                <a:solidFill>
                  <a:srgbClr val="0070C0"/>
                </a:solidFill>
                <a:latin typeface="Comic Sans MS" pitchFamily="66" charset="0"/>
              </a:rPr>
              <a:t> bambini …ripetiamo </a:t>
            </a:r>
            <a:r>
              <a:rPr lang="it-IT" sz="2800" dirty="0" smtClean="0">
                <a:solidFill>
                  <a:srgbClr val="0070C0"/>
                </a:solidFill>
                <a:latin typeface="Comic Sans MS" pitchFamily="66" charset="0"/>
              </a:rPr>
              <a:t>i concetti topologici</a:t>
            </a:r>
            <a:br>
              <a:rPr lang="it-IT" sz="2800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it-IT" sz="2800" dirty="0" smtClean="0">
                <a:solidFill>
                  <a:srgbClr val="0070C0"/>
                </a:solidFill>
                <a:latin typeface="Comic Sans MS" pitchFamily="66" charset="0"/>
              </a:rPr>
              <a:t>ascoltate la canzoncina sulla destra e sinistra </a:t>
            </a:r>
            <a:br>
              <a:rPr lang="it-IT" sz="2800" dirty="0" smtClean="0">
                <a:solidFill>
                  <a:srgbClr val="0070C0"/>
                </a:solidFill>
                <a:latin typeface="Comic Sans MS" pitchFamily="66" charset="0"/>
              </a:rPr>
            </a:br>
            <a:endParaRPr lang="it-IT" sz="2800" dirty="0">
              <a:solidFill>
                <a:srgbClr val="0070C0"/>
              </a:solidFill>
              <a:latin typeface="Comic Sans MS" pitchFamily="66" charset="0"/>
            </a:endParaRPr>
          </a:p>
        </p:txBody>
      </p:sp>
      <p:pic>
        <p:nvPicPr>
          <p:cNvPr id="4" name="videoplayback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9550" y="1600200"/>
            <a:ext cx="6184900" cy="4525963"/>
          </a:xfrm>
        </p:spPr>
      </p:pic>
    </p:spTree>
    <p:extLst>
      <p:ext uri="{BB962C8B-B14F-4D97-AF65-F5344CB8AC3E}">
        <p14:creationId xmlns:p14="http://schemas.microsoft.com/office/powerpoint/2010/main" val="374764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txBody>
          <a:bodyPr>
            <a:normAutofit fontScale="90000"/>
          </a:bodyPr>
          <a:lstStyle/>
          <a:p>
            <a:r>
              <a:rPr lang="it-IT" dirty="0" smtClean="0">
                <a:solidFill>
                  <a:srgbClr val="0070C0"/>
                </a:solidFill>
                <a:latin typeface="Comic Sans MS" pitchFamily="66" charset="0"/>
              </a:rPr>
              <a:t>realizziamo  </a:t>
            </a:r>
            <a:r>
              <a:rPr lang="it-IT" dirty="0">
                <a:solidFill>
                  <a:srgbClr val="0070C0"/>
                </a:solidFill>
                <a:latin typeface="Comic Sans MS" pitchFamily="66" charset="0"/>
              </a:rPr>
              <a:t>la tovaglietta e aiutiamo mamma ad apparecchiare alla </a:t>
            </a:r>
            <a:r>
              <a:rPr lang="it-IT" dirty="0" smtClean="0">
                <a:solidFill>
                  <a:srgbClr val="0070C0"/>
                </a:solidFill>
                <a:latin typeface="Comic Sans MS" pitchFamily="66" charset="0"/>
              </a:rPr>
              <a:t>maniera di </a:t>
            </a:r>
            <a:r>
              <a:rPr lang="it-IT" dirty="0" err="1">
                <a:solidFill>
                  <a:srgbClr val="0070C0"/>
                </a:solidFill>
                <a:latin typeface="Comic Sans MS" pitchFamily="66" charset="0"/>
              </a:rPr>
              <a:t>T</a:t>
            </a:r>
            <a:r>
              <a:rPr lang="it-IT" dirty="0" err="1" smtClean="0">
                <a:solidFill>
                  <a:srgbClr val="0070C0"/>
                </a:solidFill>
                <a:latin typeface="Comic Sans MS" pitchFamily="66" charset="0"/>
              </a:rPr>
              <a:t>ullet</a:t>
            </a:r>
            <a:endParaRPr lang="it-IT" dirty="0">
              <a:solidFill>
                <a:srgbClr val="0070C0"/>
              </a:solidFill>
              <a:latin typeface="Comic Sans MS" pitchFamily="66" charset="0"/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4952" y="2347815"/>
            <a:ext cx="3659735" cy="3661866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22185">
            <a:off x="4366280" y="2475467"/>
            <a:ext cx="4408609" cy="3504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1623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>
                <a:solidFill>
                  <a:srgbClr val="FF0000"/>
                </a:solidFill>
                <a:latin typeface="Comic Sans MS" pitchFamily="66" charset="0"/>
              </a:rPr>
              <a:t>…la tavola e pronta </a:t>
            </a:r>
            <a:endParaRPr lang="it-IT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628800"/>
            <a:ext cx="7704855" cy="4525963"/>
          </a:xfrm>
        </p:spPr>
      </p:pic>
    </p:spTree>
    <p:extLst>
      <p:ext uri="{BB962C8B-B14F-4D97-AF65-F5344CB8AC3E}">
        <p14:creationId xmlns:p14="http://schemas.microsoft.com/office/powerpoint/2010/main" val="12121376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>
                <a:solidFill>
                  <a:srgbClr val="0070C0"/>
                </a:solidFill>
              </a:rPr>
              <a:t/>
            </a:r>
            <a:br>
              <a:rPr lang="it-IT" dirty="0" smtClean="0">
                <a:solidFill>
                  <a:srgbClr val="0070C0"/>
                </a:solidFill>
              </a:rPr>
            </a:br>
            <a:r>
              <a:rPr lang="it-IT" dirty="0" smtClean="0">
                <a:solidFill>
                  <a:srgbClr val="0070C0"/>
                </a:solidFill>
              </a:rPr>
              <a:t>I </a:t>
            </a:r>
            <a:r>
              <a:rPr lang="it-IT" dirty="0">
                <a:solidFill>
                  <a:srgbClr val="0070C0"/>
                </a:solidFill>
              </a:rPr>
              <a:t>campo di esperienza prevalentemente coinvolti sono</a:t>
            </a:r>
            <a:r>
              <a:rPr lang="it-IT" dirty="0"/>
              <a:t>:</a:t>
            </a:r>
            <a:br>
              <a:rPr lang="it-IT" dirty="0"/>
            </a:b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 smtClean="0">
              <a:solidFill>
                <a:srgbClr val="FF0000"/>
              </a:solidFill>
            </a:endParaRPr>
          </a:p>
          <a:p>
            <a:endParaRPr lang="it-IT" dirty="0">
              <a:solidFill>
                <a:srgbClr val="FF0000"/>
              </a:solidFill>
            </a:endParaRPr>
          </a:p>
          <a:p>
            <a:r>
              <a:rPr lang="it-IT" dirty="0" smtClean="0">
                <a:solidFill>
                  <a:srgbClr val="FF0000"/>
                </a:solidFill>
              </a:rPr>
              <a:t>La conoscenza del mondo </a:t>
            </a:r>
            <a:endParaRPr lang="it-IT" dirty="0">
              <a:solidFill>
                <a:srgbClr val="FF0000"/>
              </a:solidFill>
            </a:endParaRPr>
          </a:p>
          <a:p>
            <a:r>
              <a:rPr lang="it-IT" dirty="0">
                <a:solidFill>
                  <a:schemeClr val="accent4"/>
                </a:solidFill>
              </a:rPr>
              <a:t>I discorsi e le  parole</a:t>
            </a:r>
          </a:p>
          <a:p>
            <a:r>
              <a:rPr lang="it-IT" dirty="0">
                <a:solidFill>
                  <a:srgbClr val="92D050"/>
                </a:solidFill>
              </a:rPr>
              <a:t>Immagini, suoni e colori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2351754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172</TotalTime>
  <Words>65</Words>
  <Application>Microsoft Office PowerPoint</Application>
  <PresentationFormat>Presentazione su schermo (4:3)</PresentationFormat>
  <Paragraphs>14</Paragraphs>
  <Slides>6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7" baseType="lpstr">
      <vt:lpstr>Tema di Office</vt:lpstr>
      <vt:lpstr>Presentazione standard di PowerPoint</vt:lpstr>
      <vt:lpstr>Se la tovaglietta della mamma  preparare vorrai il foglio  bianco colorare  dovrai!!!  </vt:lpstr>
      <vt:lpstr> bambini …ripetiamo i concetti topologici ascoltate la canzoncina sulla destra e sinistra  </vt:lpstr>
      <vt:lpstr>realizziamo  la tovaglietta e aiutiamo mamma ad apparecchiare alla maniera di Tullet</vt:lpstr>
      <vt:lpstr>…la tavola e pronta </vt:lpstr>
      <vt:lpstr> I campo di esperienza prevalentemente coinvolti sono: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…BUON APPETITO  MAMMA</dc:title>
  <dc:creator>asm</dc:creator>
  <cp:lastModifiedBy>asm</cp:lastModifiedBy>
  <cp:revision>14</cp:revision>
  <dcterms:created xsi:type="dcterms:W3CDTF">2020-05-02T11:24:13Z</dcterms:created>
  <dcterms:modified xsi:type="dcterms:W3CDTF">2020-05-02T16:48:33Z</dcterms:modified>
</cp:coreProperties>
</file>