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37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221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612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1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68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83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23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321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263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78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43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AA43-EEB0-4C1E-9242-1BE1B04801EE}" type="datetimeFigureOut">
              <a:rPr lang="it-IT" smtClean="0"/>
              <a:t>08/05/2020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BCFC-455A-41AA-A656-0C1DBD1F270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26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Happy </a:t>
            </a:r>
            <a:r>
              <a:rPr lang="it-IT" dirty="0" err="1" smtClean="0"/>
              <a:t>mother’s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10 maggio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254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04664"/>
            <a:ext cx="39147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59492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         M o t h e r’ s   d a y </a:t>
            </a:r>
            <a:endParaRPr lang="it-IT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5486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May</a:t>
            </a:r>
            <a:r>
              <a:rPr lang="it-IT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10th</a:t>
            </a:r>
            <a:endParaRPr lang="it-IT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60232" y="4046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2020</a:t>
            </a:r>
            <a:endParaRPr lang="it-IT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9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764704"/>
            <a:ext cx="62646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There are times when only a Mother’s love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Can understand our tears,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Can soothe our disappoints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And calm all of our fears.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There are times when only a Mother’s love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Can share the joy we feel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When something we’ve dreamed about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Quite suddenly is real.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There are times when only a Mother’s faith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Can help us on life’s way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And inspire in us the confidence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We need from day to day.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For a Mother’s heart and a Mother’s faith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And a Mother’s steadfast love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Were fashioned by the Angels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And sent from God above.</a:t>
            </a:r>
            <a:endParaRPr lang="it-IT" sz="20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70789" y="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A       </a:t>
            </a:r>
            <a:r>
              <a:rPr lang="it-IT" sz="4000" dirty="0" err="1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mother’s</a:t>
            </a: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   love</a:t>
            </a:r>
            <a:endParaRPr lang="it-IT" sz="4000" dirty="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uore 6"/>
          <p:cNvSpPr/>
          <p:nvPr/>
        </p:nvSpPr>
        <p:spPr>
          <a:xfrm>
            <a:off x="7870501" y="70788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mile 9"/>
          <p:cNvSpPr/>
          <p:nvPr/>
        </p:nvSpPr>
        <p:spPr>
          <a:xfrm>
            <a:off x="7859216" y="486916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7078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050" name="Picture 2" descr="C:\Users\user\AppData\Local\Microsoft\Windows\Temporary Internet Files\Content.IE5\2LBSWNPI\2825871499_0d4d130be1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" y="3122257"/>
            <a:ext cx="1271117" cy="10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IEMK8F7Q\1280px-Flower%2C_Cosmos_%22Sensation%22_-_Flickr_-_nekonomani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4411">
            <a:off x="-53457" y="1938116"/>
            <a:ext cx="1571457" cy="104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Microsoft\Windows\Temporary Internet Files\Content.IE5\GAFLB2NC\Oxalis-pes-caprae-36-Zachi-Evenor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170">
            <a:off x="219979" y="4050480"/>
            <a:ext cx="9699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 mother's love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52225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Harlow Solid Italic" panose="04030604020F02020D02" pitchFamily="82" charset="0"/>
                <a:cs typeface="Aharoni" panose="02010803020104030203" pitchFamily="2" charset="-79"/>
              </a:rPr>
              <a:t>bene, dopo avere ascoltato e ripetuto, trascrivi e traduci la poesia. Se riesci ad impararla, sarà ancora più bello quando la tua mamma la ascolterà.  </a:t>
            </a:r>
            <a:r>
              <a:rPr lang="it-IT" sz="2800" dirty="0" smtClean="0">
                <a:latin typeface="Harlow Solid Italic" panose="04030604020F02020D02" pitchFamily="82" charset="0"/>
                <a:cs typeface="Aharoni" panose="02010803020104030203" pitchFamily="2" charset="-79"/>
              </a:rPr>
              <a:t>Scrivi anche 5 pensieri sulla mamma sempre </a:t>
            </a:r>
            <a:r>
              <a:rPr lang="it-IT" sz="2800" smtClean="0">
                <a:latin typeface="Harlow Solid Italic" panose="04030604020F02020D02" pitchFamily="82" charset="0"/>
                <a:cs typeface="Aharoni" panose="02010803020104030203" pitchFamily="2" charset="-79"/>
              </a:rPr>
              <a:t>in inglese.</a:t>
            </a:r>
            <a:endParaRPr lang="it-IT" sz="2800" dirty="0">
              <a:latin typeface="Harlow Solid Italic" panose="04030604020F02020D02" pitchFamily="82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user\AppData\Local\Microsoft\Windows\Temporary Internet Files\Content.IE5\2LBSWNPI\envelope-308015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672408" cy="38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sinistra 3"/>
          <p:cNvSpPr/>
          <p:nvPr/>
        </p:nvSpPr>
        <p:spPr>
          <a:xfrm rot="20727240">
            <a:off x="6667871" y="4194349"/>
            <a:ext cx="156914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372200" y="190725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Look! </a:t>
            </a:r>
            <a:r>
              <a:rPr lang="it-IT" dirty="0" err="1" smtClean="0"/>
              <a:t>Here’s</a:t>
            </a:r>
            <a:r>
              <a:rPr lang="it-IT" dirty="0" smtClean="0"/>
              <a:t> a </a:t>
            </a:r>
            <a:r>
              <a:rPr lang="it-IT" dirty="0" err="1" smtClean="0"/>
              <a:t>message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mum</a:t>
            </a:r>
            <a:r>
              <a:rPr lang="it-IT" dirty="0" smtClean="0"/>
              <a:t>…..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80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166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solidFill>
                <a:schemeClr val="accent6">
                  <a:lumMod val="50000"/>
                </a:schemeClr>
              </a:solidFill>
              <a:latin typeface="Bradley Hand ITC" panose="03070402050302030203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1663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t-IT" sz="4400" smtClean="0">
                <a:latin typeface="Aharoni" panose="02010803020104030203" pitchFamily="2" charset="-79"/>
                <a:cs typeface="Aharoni" panose="02010803020104030203" pitchFamily="2" charset="-79"/>
              </a:rPr>
              <a:t>other’s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love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peace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to be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acquired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to be </a:t>
            </a:r>
            <a:r>
              <a:rPr lang="it-IT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deserved</a:t>
            </a:r>
            <a:r>
              <a:rPr lang="it-IT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r>
              <a:rPr lang="it-IT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Erich Fromm</a:t>
            </a:r>
            <a:endParaRPr lang="it-IT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243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194</Words>
  <Application>Microsoft Office PowerPoint</Application>
  <PresentationFormat>Presentazione su schermo (4:3)</PresentationFormat>
  <Paragraphs>29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Happy mother’s day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8</cp:revision>
  <dcterms:created xsi:type="dcterms:W3CDTF">2020-05-07T21:15:40Z</dcterms:created>
  <dcterms:modified xsi:type="dcterms:W3CDTF">2020-05-08T07:15:38Z</dcterms:modified>
</cp:coreProperties>
</file>