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72" r:id="rId4"/>
    <p:sldId id="262" r:id="rId5"/>
    <p:sldId id="267" r:id="rId6"/>
    <p:sldId id="270" r:id="rId7"/>
    <p:sldId id="271" r:id="rId8"/>
    <p:sldId id="268" r:id="rId9"/>
    <p:sldId id="263" r:id="rId10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ella" initials="A" lastIdx="2" clrIdx="0">
    <p:extLst>
      <p:ext uri="{19B8F6BF-5375-455C-9EA6-DF929625EA0E}">
        <p15:presenceInfo xmlns:p15="http://schemas.microsoft.com/office/powerpoint/2012/main" userId="f248f5e38db2fb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6469" autoAdjust="0"/>
  </p:normalViewPr>
  <p:slideViewPr>
    <p:cSldViewPr snapToGrid="0">
      <p:cViewPr>
        <p:scale>
          <a:sx n="66" d="100"/>
          <a:sy n="66" d="100"/>
        </p:scale>
        <p:origin x="-6" y="-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A1008DE1-1096-4486-A96C-D56CE668C1E6}" type="datetime1">
              <a:rPr lang="it-IT" smtClean="0"/>
              <a:t>02/05/2020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it-IT" smtClean="0"/>
              <a:pPr algn="r"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CE0F3D29-49CE-4619-943B-B5281755DD06}" type="datetime1">
              <a:rPr lang="it-IT" smtClean="0"/>
              <a:pPr/>
              <a:t>02/05/2020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 smtClean="0"/>
              <a:t>Fare clic per modificare gli stili del testo dello schema</a:t>
            </a:r>
          </a:p>
          <a:p>
            <a:pPr lvl="1" rtl="0"/>
            <a:r>
              <a:rPr lang="it-IT" dirty="0" smtClean="0"/>
              <a:t>Secondo livello</a:t>
            </a:r>
          </a:p>
          <a:p>
            <a:pPr lvl="2" rtl="0"/>
            <a:r>
              <a:rPr lang="it-IT" dirty="0" smtClean="0"/>
              <a:t>Terzo livello</a:t>
            </a:r>
          </a:p>
          <a:p>
            <a:pPr lvl="3" rtl="0"/>
            <a:r>
              <a:rPr lang="it-IT" dirty="0" smtClean="0"/>
              <a:t>Quarto livello</a:t>
            </a:r>
          </a:p>
          <a:p>
            <a:pPr lvl="4" rtl="0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397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26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1837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1724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5942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6461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it-IT" smtClean="0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grpSp>
        <p:nvGrpSpPr>
          <p:cNvPr id="84" name="Grup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97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grpSp>
        <p:nvGrpSpPr>
          <p:cNvPr id="98" name="Grup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0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11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grpSp>
        <p:nvGrpSpPr>
          <p:cNvPr id="112" name="Grup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25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126" name="Segnaposto tes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026577-E9CE-459E-9896-9AFD1D388657}" type="datetime1">
              <a:rPr lang="it-IT" smtClean="0"/>
              <a:pPr/>
              <a:t>02/05/2020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54BD0E0D-2457-4CDF-9D18-B5FDECE16F94}" type="datetime1">
              <a:rPr lang="it-IT" smtClean="0"/>
              <a:pPr/>
              <a:t>02/05/2020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igura a mano libera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" name="Figura a mano libera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igura a mano libera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21" name="Figura a mano libera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  <p:sp>
          <p:nvSpPr>
            <p:cNvPr id="12" name="Figura a mano libera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" name="Segnaposto immagine 2" descr="Segnaposto vuoto per aggiungere un'immagine. Fare clic sul segnaposto e selezionare l'immagine che si vuole aggiungere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AD4CB81-D937-4348-B178-FCBBDDF622FB}" type="datetime1">
              <a:rPr lang="it-IT" smtClean="0"/>
              <a:pPr/>
              <a:t>02/05/2020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73AF096-C42A-4880-A485-F4AE914541E1}" type="datetime1">
              <a:rPr lang="it-IT" smtClean="0"/>
              <a:pPr/>
              <a:t>02/05/2020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910BDC8-324F-462B-83CB-68685DC6B87E}" type="datetime1">
              <a:rPr lang="it-IT" smtClean="0"/>
              <a:pPr/>
              <a:t>02/05/2020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8790DCC-127C-41EE-BC68-6B9595288956}" type="datetime1">
              <a:rPr lang="it-IT" smtClean="0"/>
              <a:pPr/>
              <a:t>02/05/2020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64A3505-741D-4515-A42B-F20F1019F564}" type="datetime1">
              <a:rPr lang="it-IT" smtClean="0"/>
              <a:pPr/>
              <a:t>02/05/2020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236A9B-B2A9-4776-ACBE-E33504F2D07E}" type="datetime1">
              <a:rPr lang="it-IT" smtClean="0"/>
              <a:pPr/>
              <a:t>02/05/2020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99C6DB2-E8BB-444A-9DC0-5761023CE6C5}" type="datetime1">
              <a:rPr lang="it-IT" smtClean="0"/>
              <a:pPr/>
              <a:t>02/05/2020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7E37FCF-D7D4-4638-B985-327873A6F762}" type="datetime1">
              <a:rPr lang="it-IT" smtClean="0"/>
              <a:pPr/>
              <a:t>02/05/2020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grpSp>
        <p:nvGrpSpPr>
          <p:cNvPr id="9" name="Grup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6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7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464C2C-AA97-4551-849F-F86554B2CE67}" type="datetime1">
              <a:rPr lang="it-IT" smtClean="0"/>
              <a:pPr/>
              <a:t>02/05/2020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grpSp>
        <p:nvGrpSpPr>
          <p:cNvPr id="52" name="Grup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9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81" name="Segnaposto tes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grpSp>
        <p:nvGrpSpPr>
          <p:cNvPr id="84" name="Grup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8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82" name="Segnaposto tes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grpSp>
        <p:nvGrpSpPr>
          <p:cNvPr id="97" name="Grup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9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80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ECA6D33-76B3-4A1A-BD50-62E0A81D441D}" type="datetime1">
              <a:rPr lang="it-IT" smtClean="0"/>
              <a:pPr/>
              <a:t>02/05/2020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dirty="0" smtClean="0"/>
              <a:t>Fare clic per modificare gli stili del testo dello schema</a:t>
            </a:r>
          </a:p>
          <a:p>
            <a:pPr lvl="1" rtl="0"/>
            <a:r>
              <a:rPr lang="it-IT" dirty="0" smtClean="0"/>
              <a:t>Secondo livello</a:t>
            </a:r>
          </a:p>
          <a:p>
            <a:pPr lvl="2" rtl="0"/>
            <a:r>
              <a:rPr lang="it-IT" dirty="0" smtClean="0"/>
              <a:t>Terzo livello</a:t>
            </a:r>
          </a:p>
          <a:p>
            <a:pPr lvl="3" rtl="0"/>
            <a:r>
              <a:rPr lang="it-IT" dirty="0" smtClean="0"/>
              <a:t>Quarto livello</a:t>
            </a:r>
          </a:p>
          <a:p>
            <a:pPr lvl="4" rtl="0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BDEC59B4-A826-484C-857C-DE4CF452D9F8}" type="datetime1">
              <a:rPr lang="it-IT" smtClean="0"/>
              <a:pPr/>
              <a:t>02/05/2020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dirty="0" smtClean="0"/>
              <a:t>Oggi faremo un viaggio…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pPr algn="ctr" rtl="0"/>
            <a:r>
              <a:rPr lang="it-IT" dirty="0" smtClean="0"/>
              <a:t>La  nostra </a:t>
            </a:r>
            <a:r>
              <a:rPr lang="it-IT" dirty="0" err="1" smtClean="0"/>
              <a:t>citta’</a:t>
            </a:r>
            <a:endParaRPr lang="it-IT" dirty="0" smtClean="0"/>
          </a:p>
          <a:p>
            <a:pPr algn="ctr" rtl="0"/>
            <a:r>
              <a:rPr lang="it-IT" dirty="0" smtClean="0"/>
              <a:t>Classe 2 B  plesso capoluogo</a:t>
            </a:r>
          </a:p>
          <a:p>
            <a:pPr algn="ctr" rtl="0"/>
            <a:r>
              <a:rPr lang="it-IT" dirty="0" err="1" smtClean="0"/>
              <a:t>ins</a:t>
            </a:r>
            <a:r>
              <a:rPr lang="it-IT" dirty="0" smtClean="0"/>
              <a:t>. </a:t>
            </a:r>
            <a:r>
              <a:rPr lang="it-IT" dirty="0" err="1" smtClean="0"/>
              <a:t>Pirozzi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321972" y="236180"/>
            <a:ext cx="1442434" cy="49791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ln>
                  <a:solidFill>
                    <a:schemeClr val="tx2"/>
                  </a:solidFill>
                </a:ln>
              </a:rPr>
              <a:t>4/05/2020</a:t>
            </a:r>
            <a:endParaRPr lang="it-IT" sz="1100" dirty="0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0267167" y="236180"/>
            <a:ext cx="171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0221448" y="734095"/>
            <a:ext cx="377279" cy="26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10668000" y="236180"/>
            <a:ext cx="1312057" cy="8583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chemeClr val="tx2"/>
                </a:solidFill>
              </a:rPr>
              <a:t>Geografia e arte immagine</a:t>
            </a:r>
            <a:endParaRPr lang="it-IT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1255712" y="482600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it-IT" sz="2400" dirty="0" smtClean="0"/>
              <a:t>Cari bambini credete di conoscere già tutto della città?</a:t>
            </a:r>
            <a:br>
              <a:rPr lang="it-IT" sz="2400" dirty="0" smtClean="0"/>
            </a:br>
            <a:r>
              <a:rPr lang="it-IT" sz="2400" dirty="0" smtClean="0"/>
              <a:t>Solo alla fine del viaggio scopriremo da quanti elementi e formata la  città e se già sapevate tutto</a:t>
            </a:r>
            <a:endParaRPr lang="it-IT" sz="2400" dirty="0"/>
          </a:p>
        </p:txBody>
      </p:sp>
      <p:sp>
        <p:nvSpPr>
          <p:cNvPr id="14" name="Segnaposto contenut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it-IT" sz="2000" dirty="0" smtClean="0"/>
              <a:t>Gli elementi </a:t>
            </a:r>
            <a:r>
              <a:rPr lang="it-IT" dirty="0" smtClean="0"/>
              <a:t>della città sono:</a:t>
            </a:r>
          </a:p>
          <a:p>
            <a:r>
              <a:rPr lang="it-IT" sz="2000" dirty="0" smtClean="0"/>
              <a:t>IL CENTRO STORICO che è il nucleo della città la parte più antica</a:t>
            </a:r>
            <a:r>
              <a:rPr lang="it-IT" sz="2000" dirty="0"/>
              <a:t>,</a:t>
            </a:r>
            <a:r>
              <a:rPr lang="it-IT" sz="2000" dirty="0" smtClean="0"/>
              <a:t> dove ci sono il MUNICIPIO, le Piazze più  importanti,  le chiese. Spesso le strade del centro storico sono chiuse al traffico</a:t>
            </a:r>
          </a:p>
          <a:p>
            <a:r>
              <a:rPr lang="it-IT" sz="2000" dirty="0" smtClean="0"/>
              <a:t>I QUARTIERI si trovano di solito vicino al cento storico, le strade sono più larghe con marciapiedi e ci sono palazzi a più piani, uffici, scuole parchi…</a:t>
            </a:r>
          </a:p>
          <a:p>
            <a:r>
              <a:rPr lang="it-IT" sz="2000" dirty="0" smtClean="0"/>
              <a:t>Le PERIFERIE sono le zone più lontane dal centro storico dove si possono trovare fabbriche, campi da calcio, centri sportivi…</a:t>
            </a:r>
          </a:p>
          <a:p>
            <a:endParaRPr lang="it-IT" sz="2000" dirty="0"/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200" y="4826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00985" y="2382982"/>
            <a:ext cx="61322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La città offre molti servizi per soddisfare i bisogni dell’uomo: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i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Negozi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i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Ristoranti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i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Uffici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i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Ospedali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i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Scuole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i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Mezzi di trasporto.</a:t>
            </a:r>
          </a:p>
          <a:p>
            <a:r>
              <a:rPr lang="it-IT" i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Il problema maggiore della città è l’inquinamento prodotto dalle fabbriche e dal traffico. Noi tutti con i nostri comportamenti dobbiamo rendere la città più vivibile, pulita e tranquilla.</a:t>
            </a:r>
            <a:endParaRPr lang="it-IT" b="0" i="1" u="none" strike="noStrike" dirty="0">
              <a:solidFill>
                <a:schemeClr val="accent1">
                  <a:lumMod val="75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46006" y="883053"/>
            <a:ext cx="60674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La 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città è uno spazio completamente artificiale, cioè costruito dall’uomo.</a:t>
            </a:r>
          </a:p>
          <a:p>
            <a:r>
              <a:rPr lang="it-IT" i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La città risponde ai bisogni dell’uomo per vivere insieme, avendo a disposizione tutti i servizi per migliorare la qualità della vita</a:t>
            </a:r>
            <a:r>
              <a:rPr lang="it-IT" i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.</a:t>
            </a:r>
          </a:p>
          <a:p>
            <a:endParaRPr lang="it-IT" i="1" dirty="0" smtClean="0">
              <a:solidFill>
                <a:srgbClr val="1A1A1A"/>
              </a:solidFill>
              <a:latin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573491" y="116378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074727" y="905654"/>
            <a:ext cx="29787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Elenca sul quaderno tutti i servizi che ci sono nella tua città e fa anche un elenco di ciò che </a:t>
            </a:r>
            <a:r>
              <a:rPr lang="it-IT" smtClean="0"/>
              <a:t>non </a:t>
            </a:r>
            <a:r>
              <a:rPr lang="it-IT" smtClean="0"/>
              <a:t>c’è; </a:t>
            </a:r>
            <a:r>
              <a:rPr lang="it-IT" dirty="0" smtClean="0"/>
              <a:t>nella scheda ci sono tutti i servizi scritti in inglese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80" y="2936978"/>
            <a:ext cx="3624973" cy="398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9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-IT" dirty="0"/>
              <a:t> </a:t>
            </a:r>
            <a:r>
              <a:rPr lang="it-IT" dirty="0" smtClean="0"/>
              <a:t>Centro storico</a:t>
            </a:r>
            <a:br>
              <a:rPr lang="it-IT" dirty="0" smtClean="0"/>
            </a:br>
            <a:r>
              <a:rPr lang="it-IT" dirty="0" smtClean="0"/>
              <a:t>Piazza Municipio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it-IT" dirty="0"/>
              <a:t> L</a:t>
            </a:r>
            <a:r>
              <a:rPr lang="it-IT" dirty="0" smtClean="0"/>
              <a:t>a riconoscete l’immagine? E’ il comune di Pomigliano e fa </a:t>
            </a:r>
            <a:r>
              <a:rPr lang="it-IT" dirty="0"/>
              <a:t>p</a:t>
            </a:r>
            <a:r>
              <a:rPr lang="it-IT" dirty="0" smtClean="0"/>
              <a:t>arte del centro storico. </a:t>
            </a:r>
          </a:p>
          <a:p>
            <a:pPr rtl="0"/>
            <a:r>
              <a:rPr lang="it-IT" dirty="0" smtClean="0"/>
              <a:t>Sapresti dire cos’altro c’è in prossimità di Piazza Municipio rispondi nel quaderno</a:t>
            </a:r>
            <a:endParaRPr lang="it-IT" dirty="0"/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r="6745"/>
          <a:stretch>
            <a:fillRect/>
          </a:stretch>
        </p:blipFill>
        <p:spPr/>
      </p:pic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7118991" y="2216727"/>
            <a:ext cx="1003486" cy="100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it-IT" dirty="0" smtClean="0"/>
              <a:t>Anche queste due immagini si trovano nel centro storico. Sono sicura che le avete già riconosciute, ci siete stati.</a:t>
            </a:r>
            <a:endParaRPr lang="it-IT" dirty="0"/>
          </a:p>
        </p:txBody>
      </p:sp>
      <p:pic>
        <p:nvPicPr>
          <p:cNvPr id="2" name="Segnaposto immagine 1"/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8" b="5108"/>
          <a:stretch>
            <a:fillRect/>
          </a:stretch>
        </p:blipFill>
        <p:spPr/>
      </p:pic>
      <p:sp>
        <p:nvSpPr>
          <p:cNvPr id="7" name="Segnaposto testo 6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it-IT" dirty="0" smtClean="0"/>
              <a:t>Palazzo dell’orologio nel passato</a:t>
            </a:r>
            <a:endParaRPr lang="it-IT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19"/>
          </p:nvPr>
        </p:nvSpPr>
        <p:spPr/>
        <p:txBody>
          <a:bodyPr rtlCol="0"/>
          <a:lstStyle/>
          <a:p>
            <a:pPr rtl="0"/>
            <a:r>
              <a:rPr lang="it-IT" dirty="0" smtClean="0"/>
              <a:t>Palazzo dell’orologio visto da dietro</a:t>
            </a:r>
            <a:endParaRPr lang="it-IT" dirty="0"/>
          </a:p>
        </p:txBody>
      </p:sp>
      <p:pic>
        <p:nvPicPr>
          <p:cNvPr id="14" name="Segnaposto immagine 13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7645983" y="1259556"/>
            <a:ext cx="3627713" cy="526221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4" y="479826"/>
            <a:ext cx="5057104" cy="379282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107323" y="4798988"/>
            <a:ext cx="29495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Ecco alcuni disegni dei monumenti di Pomigliano realizzati dai bambini della seconda B  </a:t>
            </a:r>
            <a:endParaRPr lang="it-IT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09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4" y="1509377"/>
            <a:ext cx="1937968" cy="34483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88" y="1726883"/>
            <a:ext cx="2217017" cy="2956022"/>
          </a:xfrm>
          <a:prstGeom prst="rect">
            <a:avLst/>
          </a:prstGeom>
          <a:scene3d>
            <a:camera prst="isometricLeftDown"/>
            <a:lightRig rig="threePt" dir="t"/>
          </a:scene3d>
          <a:sp3d>
            <a:bevelT/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76" y="57308"/>
            <a:ext cx="2379762" cy="490041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isometricOffAxis1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09" y="365993"/>
            <a:ext cx="5046934" cy="283890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isometricOffAxis2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CasellaDiTesto 7"/>
          <p:cNvSpPr txBox="1"/>
          <p:nvPr/>
        </p:nvSpPr>
        <p:spPr>
          <a:xfrm>
            <a:off x="7010400" y="4682905"/>
            <a:ext cx="3366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Ancora  altri disegni dei nostri bambini della 2^b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11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 smtClean="0"/>
              <a:t>Per finire alcune immagini </a:t>
            </a:r>
            <a:r>
              <a:rPr lang="it-IT" smtClean="0"/>
              <a:t>della    periferia </a:t>
            </a:r>
            <a:r>
              <a:rPr lang="it-IT" dirty="0" smtClean="0"/>
              <a:t>di Pomigliano</a:t>
            </a:r>
            <a:endParaRPr lang="it-IT" dirty="0"/>
          </a:p>
        </p:txBody>
      </p:sp>
      <p:pic>
        <p:nvPicPr>
          <p:cNvPr id="2" name="Segnaposto immagine 1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8" r="15128"/>
          <a:stretch>
            <a:fillRect/>
          </a:stretch>
        </p:blipFill>
        <p:spPr/>
      </p:pic>
      <p:sp>
        <p:nvSpPr>
          <p:cNvPr id="9" name="Segnaposto testo 8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pPr rtl="0"/>
            <a:r>
              <a:rPr lang="it-IT" sz="2000" dirty="0" smtClean="0"/>
              <a:t>Villa comunale</a:t>
            </a:r>
            <a:endParaRPr lang="it-IT" sz="2000" dirty="0"/>
          </a:p>
        </p:txBody>
      </p:sp>
      <p:pic>
        <p:nvPicPr>
          <p:cNvPr id="3" name="Segnaposto immagine 2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 r="15568"/>
          <a:stretch>
            <a:fillRect/>
          </a:stretch>
        </p:blipFill>
        <p:spPr/>
      </p:pic>
      <p:sp>
        <p:nvSpPr>
          <p:cNvPr id="13" name="Segnaposto testo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r>
              <a:rPr lang="it-IT" dirty="0" smtClean="0"/>
              <a:t>Zona industriale vista dall’alto</a:t>
            </a:r>
            <a:endParaRPr lang="it-IT" dirty="0"/>
          </a:p>
        </p:txBody>
      </p:sp>
      <p:pic>
        <p:nvPicPr>
          <p:cNvPr id="10" name="Segnaposto immagine 9"/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/>
      </p:pic>
      <p:sp>
        <p:nvSpPr>
          <p:cNvPr id="7" name="Segnaposto testo 6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r>
              <a:rPr lang="it-IT" dirty="0" smtClean="0"/>
              <a:t>Parco delle Acque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it-IT" sz="2800" dirty="0" smtClean="0"/>
              <a:t>Bene bambini siamo giunti alla fine di questo viaggio vi è piaciuto il giro a spasso per la città sapete qualcosa in più?</a:t>
            </a:r>
            <a:endParaRPr lang="it-IT" sz="28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70000" lnSpcReduction="20000"/>
          </a:bodyPr>
          <a:lstStyle/>
          <a:p>
            <a:pPr rtl="0"/>
            <a:r>
              <a:rPr lang="it-IT" dirty="0" smtClean="0"/>
              <a:t>Secondo voi allora la città che tipo di paesaggio è naturale o antropico è. Scrivetelo nel quaderno e disegnate la città  dei vostri sogni  come vi  piacerebbe averla.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llustrazione natur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40_TF03431377.potx" id="{4A9228DC-24B8-4FB6-B608-D7A41AA068FF}" vid="{DD4AB564-C0F8-40A4-819D-C47843D8BB03}"/>
    </a:ext>
  </a:extLst>
</a:theme>
</file>

<file path=ppt/theme/theme2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a tema naturale, modello con paesaggio illustrato (widescreen)</Template>
  <TotalTime>288</TotalTime>
  <Words>411</Words>
  <Application>Microsoft Office PowerPoint</Application>
  <PresentationFormat>Widescreen</PresentationFormat>
  <Paragraphs>42</Paragraphs>
  <Slides>9</Slides>
  <Notes>6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2" baseType="lpstr">
      <vt:lpstr>Arial</vt:lpstr>
      <vt:lpstr>Segoe Print</vt:lpstr>
      <vt:lpstr>Illustrazione natura 16x9</vt:lpstr>
      <vt:lpstr>Oggi faremo un viaggio…</vt:lpstr>
      <vt:lpstr>Cari bambini credete di conoscere già tutto della città? Solo alla fine del viaggio scopriremo da quanti elementi e formata la  città e se già sapevate tutto</vt:lpstr>
      <vt:lpstr>Presentazione standard di PowerPoint</vt:lpstr>
      <vt:lpstr> Centro storico Piazza Municipio</vt:lpstr>
      <vt:lpstr>Anche queste due immagini si trovano nel centro storico. Sono sicura che le avete già riconosciute, ci siete stati.</vt:lpstr>
      <vt:lpstr>Presentazione standard di PowerPoint</vt:lpstr>
      <vt:lpstr>Presentazione standard di PowerPoint</vt:lpstr>
      <vt:lpstr>Per finire alcune immagini della    periferia di Pomigliano</vt:lpstr>
      <vt:lpstr>Bene bambini siamo giunti alla fine di questo viaggio vi è piaciuto il giro a spasso per la città sapete qualcosa in più?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Oggi faremo un viaggio</dc:title>
  <dc:creator>Antonella</dc:creator>
  <cp:lastModifiedBy>Antonella</cp:lastModifiedBy>
  <cp:revision>33</cp:revision>
  <dcterms:created xsi:type="dcterms:W3CDTF">2020-04-24T20:06:40Z</dcterms:created>
  <dcterms:modified xsi:type="dcterms:W3CDTF">2020-05-02T20:20:49Z</dcterms:modified>
</cp:coreProperties>
</file>