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5537" y="656822"/>
            <a:ext cx="7918914" cy="1356161"/>
          </a:xfrm>
        </p:spPr>
        <p:txBody>
          <a:bodyPr/>
          <a:lstStyle/>
          <a:p>
            <a:r>
              <a:rPr lang="it-IT" sz="3600" dirty="0"/>
              <a:t>Osservazioni del cielo</a:t>
            </a:r>
            <a:br>
              <a:rPr lang="it-IT" sz="3600" dirty="0"/>
            </a:br>
            <a:r>
              <a:rPr lang="it-IT" sz="3600" dirty="0"/>
              <a:t>di Anna Palmese 2 B capoluogo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5537" y="4224270"/>
            <a:ext cx="8825658" cy="2084231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La Luna sulla sua superficie ha dei buchi chiamati crateri.</a:t>
            </a:r>
          </a:p>
          <a:p>
            <a:r>
              <a:rPr lang="it-IT" dirty="0"/>
              <a:t>Sulla Luna non puoi camminare ma fluttuare perché la forza di gravità è assente.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38" y="2012983"/>
            <a:ext cx="3569881" cy="252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sservazioni del cielo">
            <a:hlinkClick r:id="" action="ppaction://media"/>
            <a:extLst>
              <a:ext uri="{FF2B5EF4-FFF2-40B4-BE49-F238E27FC236}">
                <a16:creationId xmlns:a16="http://schemas.microsoft.com/office/drawing/2014/main" id="{D6C25E99-56E0-4B5C-9B21-45C170162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2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La</a:t>
            </a:r>
            <a:r>
              <a:rPr lang="it-IT" sz="1200" dirty="0"/>
              <a:t>  </a:t>
            </a:r>
            <a:r>
              <a:rPr lang="it-IT" sz="2000" dirty="0"/>
              <a:t>Luna è il corpo celeste che ci ha regalato la settimana.</a:t>
            </a:r>
            <a:br>
              <a:rPr lang="it-IT" sz="2000" dirty="0"/>
            </a:br>
            <a:r>
              <a:rPr lang="it-IT" sz="2000" dirty="0"/>
              <a:t>Per compiere il suo ciclo impiega 28-29 giorni …                                 28 giorni : 4 settimane= 7giorni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31" y="479620"/>
            <a:ext cx="3649282" cy="4481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42" y="479620"/>
            <a:ext cx="2910626" cy="3015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87" y="3184351"/>
            <a:ext cx="2285636" cy="30475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87" y="3495216"/>
            <a:ext cx="2395739" cy="3194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692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fasi lunari: </a:t>
            </a:r>
            <a:r>
              <a:rPr lang="it-IT" sz="2000" dirty="0"/>
              <a:t>luna nera, luna mezza crescente(gobba a ponente, a destra), luna piena , luna mezza calante (gobba a levante, a sinistra )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4" y="4005331"/>
            <a:ext cx="9837891" cy="2852670"/>
          </a:xfrm>
        </p:spPr>
      </p:pic>
      <p:pic>
        <p:nvPicPr>
          <p:cNvPr id="3" name="Paxi e la Luna_ le fasi e le eclissi ( 144 X 144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5505" y="1680632"/>
            <a:ext cx="4572000" cy="30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Insieme alla Luna si vede anche Venere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49" y="1236372"/>
            <a:ext cx="5315726" cy="4150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16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storia del Sole e della Luna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La fiaba del Sole e la Luna _ AudioFiabe _ Storiellando _ Storie per bambini ( 360 X 360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3595" y="955040"/>
            <a:ext cx="6096000" cy="38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riunioni ione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193</TotalTime>
  <Words>88</Words>
  <Application>Microsoft Office PowerPoint</Application>
  <PresentationFormat>Widescreen</PresentationFormat>
  <Paragraphs>8</Paragraphs>
  <Slides>5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Sala riunioni ione</vt:lpstr>
      <vt:lpstr>Osservazioni del cielo di Anna Palmese 2 B capoluogo</vt:lpstr>
      <vt:lpstr>La  Luna è il corpo celeste che ci ha regalato la settimana. Per compiere il suo ciclo impiega 28-29 giorni …                                 28 giorni : 4 settimane= 7giorni</vt:lpstr>
      <vt:lpstr>Le fasi lunari: luna nera, luna mezza crescente(gobba a ponente, a destra), luna piena , luna mezza calante (gobba a levante, a sinistra )</vt:lpstr>
      <vt:lpstr>Insieme alla Luna si vede anche Venere</vt:lpstr>
      <vt:lpstr>La storia del Sole e della Luna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Osservazioni del cielo</dc:title>
  <dc:creator>Utente</dc:creator>
  <cp:lastModifiedBy>Utente</cp:lastModifiedBy>
  <cp:revision>13</cp:revision>
  <dcterms:created xsi:type="dcterms:W3CDTF">2020-04-29T10:31:14Z</dcterms:created>
  <dcterms:modified xsi:type="dcterms:W3CDTF">2020-05-01T07:11:31Z</dcterms:modified>
</cp:coreProperties>
</file>