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CC00FF"/>
    <a:srgbClr val="CC99FF"/>
    <a:srgbClr val="CCCCFF"/>
    <a:srgbClr val="FF00FF"/>
    <a:srgbClr val="FFCCFF"/>
    <a:srgbClr val="FF66CC"/>
    <a:srgbClr val="66FFFF"/>
    <a:srgbClr val="FF33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3927" autoAdjust="0"/>
  </p:normalViewPr>
  <p:slideViewPr>
    <p:cSldViewPr>
      <p:cViewPr varScale="1">
        <p:scale>
          <a:sx n="79" d="100"/>
          <a:sy n="79" d="100"/>
        </p:scale>
        <p:origin x="-894" y="-2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CB9CDF7-EAE4-411B-A54D-0546DB0D34D0}" type="datetimeFigureOut">
              <a:rPr lang="it-IT" smtClean="0"/>
              <a:t>03/05/2020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362045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B9CDF7-EAE4-411B-A54D-0546DB0D34D0}" type="datetimeFigureOut">
              <a:rPr lang="it-IT" smtClean="0"/>
              <a:t>03/05/2020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22759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B9CDF7-EAE4-411B-A54D-0546DB0D34D0}" type="datetimeFigureOut">
              <a:rPr lang="it-IT" smtClean="0"/>
              <a:t>03/05/2020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93684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B9CDF7-EAE4-411B-A54D-0546DB0D34D0}" type="datetimeFigureOut">
              <a:rPr lang="it-IT" smtClean="0"/>
              <a:t>03/05/2020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125296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CB9CDF7-EAE4-411B-A54D-0546DB0D34D0}" type="datetimeFigureOut">
              <a:rPr lang="it-IT" smtClean="0"/>
              <a:t>03/05/2020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2606656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CB9CDF7-EAE4-411B-A54D-0546DB0D34D0}" type="datetimeFigureOut">
              <a:rPr lang="it-IT" smtClean="0"/>
              <a:t>03/05/2020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166555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CB9CDF7-EAE4-411B-A54D-0546DB0D34D0}" type="datetimeFigureOut">
              <a:rPr lang="it-IT" smtClean="0"/>
              <a:t>03/05/2020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344506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CB9CDF7-EAE4-411B-A54D-0546DB0D34D0}" type="datetimeFigureOut">
              <a:rPr lang="it-IT" smtClean="0"/>
              <a:t>03/05/2020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17937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B9CDF7-EAE4-411B-A54D-0546DB0D34D0}" type="datetimeFigureOut">
              <a:rPr lang="it-IT" smtClean="0"/>
              <a:t>03/05/2020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299724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B9CDF7-EAE4-411B-A54D-0546DB0D34D0}" type="datetimeFigureOut">
              <a:rPr lang="it-IT" smtClean="0"/>
              <a:t>03/05/2020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3384680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B9CDF7-EAE4-411B-A54D-0546DB0D34D0}" type="datetimeFigureOut">
              <a:rPr lang="it-IT" smtClean="0"/>
              <a:t>03/05/2020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FBCBA1-589A-4A04-939E-F665AC291A45}" type="slidenum">
              <a:rPr lang="it-IT" smtClean="0"/>
              <a:t>‹N›</a:t>
            </a:fld>
            <a:endParaRPr lang="it-IT"/>
          </a:p>
        </p:txBody>
      </p:sp>
    </p:spTree>
    <p:extLst>
      <p:ext uri="{BB962C8B-B14F-4D97-AF65-F5344CB8AC3E}">
        <p14:creationId xmlns:p14="http://schemas.microsoft.com/office/powerpoint/2010/main" val="366296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9CDF7-EAE4-411B-A54D-0546DB0D34D0}" type="datetimeFigureOut">
              <a:rPr lang="it-IT" smtClean="0"/>
              <a:t>03/05/2020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BCBA1-589A-4A04-939E-F665AC291A45}" type="slidenum">
              <a:rPr lang="it-IT" smtClean="0"/>
              <a:t>‹N›</a:t>
            </a:fld>
            <a:endParaRPr lang="it-IT"/>
          </a:p>
        </p:txBody>
      </p:sp>
    </p:spTree>
    <p:extLst>
      <p:ext uri="{BB962C8B-B14F-4D97-AF65-F5344CB8AC3E}">
        <p14:creationId xmlns:p14="http://schemas.microsoft.com/office/powerpoint/2010/main" val="1904340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A014gTIAen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0" y="0"/>
            <a:ext cx="9144000" cy="6858000"/>
          </a:xfrm>
          <a:solidFill>
            <a:srgbClr val="FFCCFF"/>
          </a:solidFill>
        </p:spPr>
        <p:txBody>
          <a:bodyPr/>
          <a:lstStyle/>
          <a:p>
            <a:pPr algn="just"/>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sz="3600" dirty="0" smtClean="0"/>
              <a:t>III A  Plesso </a:t>
            </a:r>
            <a:r>
              <a:rPr lang="it-IT" sz="3600" dirty="0" err="1" smtClean="0"/>
              <a:t>Rodari</a:t>
            </a:r>
            <a:endParaRPr lang="it-IT" sz="3600" dirty="0"/>
          </a:p>
        </p:txBody>
      </p:sp>
      <p:pic>
        <p:nvPicPr>
          <p:cNvPr id="5" name="Picture 3" descr="H:\IIIA\didattica a distanza\Mother's  Day\immagini\letras-happy-mother-day-ramitas-primavera-sobre-fondo-rosa_1262-120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6984776" cy="4968552"/>
          </a:xfrm>
          <a:prstGeom prst="rect">
            <a:avLst/>
          </a:prstGeom>
          <a:noFill/>
          <a:ln w="57150">
            <a:solidFill>
              <a:srgbClr val="FF66CC"/>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768895"/>
      </p:ext>
    </p:extLst>
  </p:cSld>
  <p:clrMapOvr>
    <a:masterClrMapping/>
  </p:clrMapOvr>
  <mc:AlternateContent xmlns:mc="http://schemas.openxmlformats.org/markup-compatibility/2006" xmlns:p14="http://schemas.microsoft.com/office/powerpoint/2010/main">
    <mc:Choice Requires="p14">
      <p:transition spd="slow" p14:dur="2000" advTm="7629"/>
    </mc:Choice>
    <mc:Fallback xmlns="">
      <p:transition spd="slow" advTm="76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3682752" cy="5962674"/>
          </a:xfrm>
          <a:ln w="76200">
            <a:noFill/>
          </a:ln>
        </p:spPr>
        <p:txBody>
          <a:bodyPr>
            <a:normAutofit/>
          </a:bodyPr>
          <a:lstStyle/>
          <a:p>
            <a:pPr algn="just"/>
            <a:r>
              <a:rPr lang="it-IT" sz="3200" dirty="0" err="1" smtClean="0">
                <a:solidFill>
                  <a:srgbClr val="0070C0"/>
                </a:solidFill>
              </a:rPr>
              <a:t>Mother’s</a:t>
            </a:r>
            <a:r>
              <a:rPr lang="it-IT" sz="3200" dirty="0" smtClean="0">
                <a:solidFill>
                  <a:srgbClr val="0070C0"/>
                </a:solidFill>
              </a:rPr>
              <a:t> </a:t>
            </a:r>
            <a:r>
              <a:rPr lang="it-IT" sz="3200" dirty="0" err="1" smtClean="0">
                <a:solidFill>
                  <a:srgbClr val="0070C0"/>
                </a:solidFill>
              </a:rPr>
              <a:t>Day</a:t>
            </a:r>
            <a:r>
              <a:rPr lang="it-IT" sz="3200" dirty="0" smtClean="0">
                <a:solidFill>
                  <a:srgbClr val="0070C0"/>
                </a:solidFill>
              </a:rPr>
              <a:t> </a:t>
            </a:r>
            <a:r>
              <a:rPr lang="it-IT" sz="3200" dirty="0" err="1" smtClean="0">
                <a:solidFill>
                  <a:srgbClr val="0070C0"/>
                </a:solidFill>
              </a:rPr>
              <a:t>is</a:t>
            </a:r>
            <a:r>
              <a:rPr lang="it-IT" sz="3200" dirty="0" smtClean="0">
                <a:solidFill>
                  <a:srgbClr val="0070C0"/>
                </a:solidFill>
              </a:rPr>
              <a:t> </a:t>
            </a:r>
            <a:r>
              <a:rPr lang="it-IT" sz="3200" dirty="0" err="1" smtClean="0">
                <a:solidFill>
                  <a:srgbClr val="0070C0"/>
                </a:solidFill>
              </a:rPr>
              <a:t>celebrated</a:t>
            </a:r>
            <a:r>
              <a:rPr lang="it-IT" sz="3200" dirty="0" smtClean="0">
                <a:solidFill>
                  <a:srgbClr val="0070C0"/>
                </a:solidFill>
              </a:rPr>
              <a:t> </a:t>
            </a:r>
            <a:r>
              <a:rPr lang="it-IT" sz="3200" dirty="0" err="1" smtClean="0">
                <a:solidFill>
                  <a:srgbClr val="0070C0"/>
                </a:solidFill>
              </a:rPr>
              <a:t>all</a:t>
            </a:r>
            <a:r>
              <a:rPr lang="it-IT" sz="3200" dirty="0" smtClean="0">
                <a:solidFill>
                  <a:srgbClr val="0070C0"/>
                </a:solidFill>
              </a:rPr>
              <a:t> </a:t>
            </a:r>
            <a:r>
              <a:rPr lang="it-IT" sz="3200" dirty="0" err="1" smtClean="0">
                <a:solidFill>
                  <a:srgbClr val="0070C0"/>
                </a:solidFill>
              </a:rPr>
              <a:t>around</a:t>
            </a:r>
            <a:r>
              <a:rPr lang="it-IT" sz="3200" dirty="0" smtClean="0">
                <a:solidFill>
                  <a:srgbClr val="0070C0"/>
                </a:solidFill>
              </a:rPr>
              <a:t> the world. </a:t>
            </a:r>
            <a:br>
              <a:rPr lang="it-IT" sz="3200" dirty="0" smtClean="0">
                <a:solidFill>
                  <a:srgbClr val="0070C0"/>
                </a:solidFill>
              </a:rPr>
            </a:br>
            <a:r>
              <a:rPr lang="it-IT" sz="3200" dirty="0" smtClean="0">
                <a:solidFill>
                  <a:srgbClr val="0070C0"/>
                </a:solidFill>
              </a:rPr>
              <a:t>In </a:t>
            </a:r>
            <a:r>
              <a:rPr lang="it-IT" sz="3200" dirty="0" err="1" smtClean="0">
                <a:solidFill>
                  <a:srgbClr val="0070C0"/>
                </a:solidFill>
              </a:rPr>
              <a:t>Italy</a:t>
            </a:r>
            <a:r>
              <a:rPr lang="it-IT" sz="3200" dirty="0" smtClean="0">
                <a:solidFill>
                  <a:srgbClr val="0070C0"/>
                </a:solidFill>
              </a:rPr>
              <a:t>, </a:t>
            </a:r>
            <a:r>
              <a:rPr lang="it-IT" sz="3200" dirty="0" err="1" smtClean="0">
                <a:solidFill>
                  <a:srgbClr val="0070C0"/>
                </a:solidFill>
              </a:rPr>
              <a:t>it</a:t>
            </a:r>
            <a:r>
              <a:rPr lang="it-IT" sz="3200" dirty="0" smtClean="0">
                <a:solidFill>
                  <a:srgbClr val="0070C0"/>
                </a:solidFill>
              </a:rPr>
              <a:t> </a:t>
            </a:r>
            <a:r>
              <a:rPr lang="it-IT" sz="3200" dirty="0" err="1" smtClean="0">
                <a:solidFill>
                  <a:srgbClr val="0070C0"/>
                </a:solidFill>
              </a:rPr>
              <a:t>is</a:t>
            </a:r>
            <a:r>
              <a:rPr lang="it-IT" sz="3200" dirty="0" smtClean="0">
                <a:solidFill>
                  <a:srgbClr val="0070C0"/>
                </a:solidFill>
              </a:rPr>
              <a:t> </a:t>
            </a:r>
            <a:r>
              <a:rPr lang="it-IT" sz="3200" dirty="0" err="1" smtClean="0">
                <a:solidFill>
                  <a:srgbClr val="0070C0"/>
                </a:solidFill>
              </a:rPr>
              <a:t>celebrated</a:t>
            </a:r>
            <a:r>
              <a:rPr lang="it-IT" sz="3200" dirty="0" smtClean="0">
                <a:solidFill>
                  <a:srgbClr val="0070C0"/>
                </a:solidFill>
              </a:rPr>
              <a:t> on the </a:t>
            </a:r>
            <a:r>
              <a:rPr lang="it-IT" sz="3200" dirty="0" err="1" smtClean="0">
                <a:solidFill>
                  <a:srgbClr val="0070C0"/>
                </a:solidFill>
              </a:rPr>
              <a:t>second</a:t>
            </a:r>
            <a:r>
              <a:rPr lang="it-IT" sz="3200" dirty="0" smtClean="0">
                <a:solidFill>
                  <a:srgbClr val="0070C0"/>
                </a:solidFill>
              </a:rPr>
              <a:t> </a:t>
            </a:r>
            <a:r>
              <a:rPr lang="it-IT" sz="3200" dirty="0" err="1" smtClean="0">
                <a:solidFill>
                  <a:srgbClr val="0070C0"/>
                </a:solidFill>
              </a:rPr>
              <a:t>Sunday</a:t>
            </a:r>
            <a:r>
              <a:rPr lang="it-IT" sz="3200" dirty="0" smtClean="0">
                <a:solidFill>
                  <a:srgbClr val="0070C0"/>
                </a:solidFill>
              </a:rPr>
              <a:t>, in </a:t>
            </a:r>
            <a:r>
              <a:rPr lang="it-IT" sz="3200" dirty="0" err="1" smtClean="0">
                <a:solidFill>
                  <a:srgbClr val="0070C0"/>
                </a:solidFill>
              </a:rPr>
              <a:t>May</a:t>
            </a:r>
            <a:r>
              <a:rPr lang="it-IT" sz="3200" dirty="0" smtClean="0">
                <a:solidFill>
                  <a:srgbClr val="0070C0"/>
                </a:solidFill>
              </a:rPr>
              <a:t>; in the </a:t>
            </a:r>
            <a:r>
              <a:rPr lang="it-IT" sz="3200" dirty="0" err="1" smtClean="0">
                <a:solidFill>
                  <a:srgbClr val="0070C0"/>
                </a:solidFill>
              </a:rPr>
              <a:t>United</a:t>
            </a:r>
            <a:r>
              <a:rPr lang="it-IT" sz="3200" dirty="0" smtClean="0">
                <a:solidFill>
                  <a:srgbClr val="0070C0"/>
                </a:solidFill>
              </a:rPr>
              <a:t> Kingdom the </a:t>
            </a:r>
            <a:r>
              <a:rPr lang="it-IT" sz="3200" dirty="0" err="1" smtClean="0">
                <a:solidFill>
                  <a:srgbClr val="0070C0"/>
                </a:solidFill>
              </a:rPr>
              <a:t>fourth</a:t>
            </a:r>
            <a:r>
              <a:rPr lang="it-IT" sz="3200" dirty="0" smtClean="0">
                <a:solidFill>
                  <a:srgbClr val="0070C0"/>
                </a:solidFill>
              </a:rPr>
              <a:t> </a:t>
            </a:r>
            <a:r>
              <a:rPr lang="it-IT" sz="3200" dirty="0" err="1" smtClean="0">
                <a:solidFill>
                  <a:srgbClr val="0070C0"/>
                </a:solidFill>
              </a:rPr>
              <a:t>Sunday</a:t>
            </a:r>
            <a:r>
              <a:rPr lang="it-IT" sz="3200" dirty="0" smtClean="0">
                <a:solidFill>
                  <a:srgbClr val="0070C0"/>
                </a:solidFill>
              </a:rPr>
              <a:t> of </a:t>
            </a:r>
            <a:r>
              <a:rPr lang="it-IT" sz="3200" dirty="0" err="1" smtClean="0">
                <a:solidFill>
                  <a:srgbClr val="0070C0"/>
                </a:solidFill>
              </a:rPr>
              <a:t>Lent</a:t>
            </a:r>
            <a:endParaRPr lang="it-IT" sz="3200"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620688"/>
            <a:ext cx="4392488" cy="51845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69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467544"/>
            <a:ext cx="8229600" cy="7920880"/>
          </a:xfrm>
          <a:ln>
            <a:solidFill>
              <a:srgbClr val="FF66CC"/>
            </a:solidFill>
          </a:ln>
        </p:spPr>
        <p:txBody>
          <a:bodyPr>
            <a:normAutofit/>
          </a:bodyPr>
          <a:lstStyle/>
          <a:p>
            <a:r>
              <a:rPr lang="it-IT" sz="4000" b="1" dirty="0" smtClean="0">
                <a:solidFill>
                  <a:srgbClr val="FF66CC"/>
                </a:solidFill>
              </a:rPr>
              <a:t/>
            </a:r>
            <a:br>
              <a:rPr lang="it-IT" sz="4000" b="1" dirty="0" smtClean="0">
                <a:solidFill>
                  <a:srgbClr val="FF66CC"/>
                </a:solidFill>
              </a:rPr>
            </a:br>
            <a:r>
              <a:rPr lang="it-IT" sz="4000" b="1" dirty="0" smtClean="0">
                <a:solidFill>
                  <a:srgbClr val="FF66CC"/>
                </a:solidFill>
              </a:rPr>
              <a:t/>
            </a:r>
            <a:br>
              <a:rPr lang="it-IT" sz="4000" b="1" dirty="0" smtClean="0">
                <a:solidFill>
                  <a:srgbClr val="FF66CC"/>
                </a:solidFill>
              </a:rPr>
            </a:br>
            <a:r>
              <a:rPr lang="it-IT" sz="4000" b="1" dirty="0" err="1" smtClean="0">
                <a:solidFill>
                  <a:srgbClr val="FF66CC"/>
                </a:solidFill>
              </a:rPr>
              <a:t>Learn</a:t>
            </a:r>
            <a:r>
              <a:rPr lang="it-IT" sz="4000" b="1" dirty="0" smtClean="0">
                <a:solidFill>
                  <a:srgbClr val="FF66CC"/>
                </a:solidFill>
              </a:rPr>
              <a:t> and copy on the </a:t>
            </a:r>
            <a:r>
              <a:rPr lang="it-IT" sz="4000" b="1" dirty="0" err="1" smtClean="0">
                <a:solidFill>
                  <a:srgbClr val="FF66CC"/>
                </a:solidFill>
              </a:rPr>
              <a:t>copybook</a:t>
            </a:r>
            <a:r>
              <a:rPr lang="it-IT" sz="4000" b="1" dirty="0" smtClean="0">
                <a:solidFill>
                  <a:srgbClr val="FF66CC"/>
                </a:solidFill>
              </a:rPr>
              <a:t/>
            </a:r>
            <a:br>
              <a:rPr lang="it-IT" sz="4000" b="1" dirty="0" smtClean="0">
                <a:solidFill>
                  <a:srgbClr val="FF66CC"/>
                </a:solidFill>
              </a:rPr>
            </a:br>
            <a:r>
              <a:rPr lang="it-IT" sz="4000" b="1" dirty="0" smtClean="0">
                <a:solidFill>
                  <a:srgbClr val="FF66CC"/>
                </a:solidFill>
              </a:rPr>
              <a:t/>
            </a:r>
            <a:br>
              <a:rPr lang="it-IT" sz="4000" b="1" dirty="0" smtClean="0">
                <a:solidFill>
                  <a:srgbClr val="FF66CC"/>
                </a:solidFill>
              </a:rPr>
            </a:br>
            <a:r>
              <a:rPr lang="it-IT" sz="4000" dirty="0" smtClean="0">
                <a:solidFill>
                  <a:srgbClr val="FF66CC"/>
                </a:solidFill>
              </a:rPr>
              <a:t>Special </a:t>
            </a:r>
            <a:r>
              <a:rPr lang="it-IT" sz="4000" dirty="0" err="1" smtClean="0">
                <a:solidFill>
                  <a:srgbClr val="FF66CC"/>
                </a:solidFill>
              </a:rPr>
              <a:t>day</a:t>
            </a:r>
            <a:r>
              <a:rPr lang="it-IT" sz="4000" dirty="0" smtClean="0">
                <a:solidFill>
                  <a:srgbClr val="FF66CC"/>
                </a:solidFill>
              </a:rPr>
              <a:t/>
            </a:r>
            <a:br>
              <a:rPr lang="it-IT" sz="4000" dirty="0" smtClean="0">
                <a:solidFill>
                  <a:srgbClr val="FF66CC"/>
                </a:solidFill>
              </a:rPr>
            </a:br>
            <a:r>
              <a:rPr lang="it-IT" sz="4000" dirty="0" err="1" smtClean="0">
                <a:solidFill>
                  <a:srgbClr val="FF66CC"/>
                </a:solidFill>
              </a:rPr>
              <a:t>Mummy</a:t>
            </a:r>
            <a:r>
              <a:rPr lang="it-IT" sz="4000" dirty="0" smtClean="0">
                <a:solidFill>
                  <a:srgbClr val="FF66CC"/>
                </a:solidFill>
              </a:rPr>
              <a:t>, </a:t>
            </a:r>
            <a:r>
              <a:rPr lang="it-IT" sz="4000" dirty="0" err="1" smtClean="0">
                <a:solidFill>
                  <a:srgbClr val="FF66CC"/>
                </a:solidFill>
              </a:rPr>
              <a:t>my</a:t>
            </a:r>
            <a:r>
              <a:rPr lang="it-IT" sz="4000" dirty="0" smtClean="0">
                <a:solidFill>
                  <a:srgbClr val="FF66CC"/>
                </a:solidFill>
              </a:rPr>
              <a:t> </a:t>
            </a:r>
            <a:r>
              <a:rPr lang="it-IT" sz="4000" dirty="0" err="1" smtClean="0">
                <a:solidFill>
                  <a:srgbClr val="FF66CC"/>
                </a:solidFill>
              </a:rPr>
              <a:t>darling</a:t>
            </a:r>
            <a:r>
              <a:rPr lang="it-IT" sz="4000" dirty="0" smtClean="0">
                <a:solidFill>
                  <a:srgbClr val="FF66CC"/>
                </a:solidFill>
              </a:rPr>
              <a:t/>
            </a:r>
            <a:br>
              <a:rPr lang="it-IT" sz="4000" dirty="0" smtClean="0">
                <a:solidFill>
                  <a:srgbClr val="FF66CC"/>
                </a:solidFill>
              </a:rPr>
            </a:br>
            <a:r>
              <a:rPr lang="it-IT" sz="4000" dirty="0" err="1" smtClean="0">
                <a:solidFill>
                  <a:srgbClr val="FF66CC"/>
                </a:solidFill>
              </a:rPr>
              <a:t>you</a:t>
            </a:r>
            <a:r>
              <a:rPr lang="it-IT" sz="4000" dirty="0" smtClean="0">
                <a:solidFill>
                  <a:srgbClr val="FF66CC"/>
                </a:solidFill>
              </a:rPr>
              <a:t> love me  and I love </a:t>
            </a:r>
            <a:r>
              <a:rPr lang="it-IT" sz="4000" dirty="0" err="1" smtClean="0">
                <a:solidFill>
                  <a:srgbClr val="FF66CC"/>
                </a:solidFill>
              </a:rPr>
              <a:t>you</a:t>
            </a:r>
            <a:r>
              <a:rPr lang="it-IT" sz="4000" dirty="0" smtClean="0">
                <a:solidFill>
                  <a:srgbClr val="FF66CC"/>
                </a:solidFill>
              </a:rPr>
              <a:t>. </a:t>
            </a:r>
            <a:br>
              <a:rPr lang="it-IT" sz="4000" dirty="0" smtClean="0">
                <a:solidFill>
                  <a:srgbClr val="FF66CC"/>
                </a:solidFill>
              </a:rPr>
            </a:br>
            <a:r>
              <a:rPr lang="it-IT" sz="4000" dirty="0" err="1" smtClean="0">
                <a:solidFill>
                  <a:srgbClr val="FF66CC"/>
                </a:solidFill>
              </a:rPr>
              <a:t>You</a:t>
            </a:r>
            <a:r>
              <a:rPr lang="it-IT" sz="4000" dirty="0" smtClean="0">
                <a:solidFill>
                  <a:srgbClr val="FF66CC"/>
                </a:solidFill>
              </a:rPr>
              <a:t> are the best </a:t>
            </a:r>
            <a:br>
              <a:rPr lang="it-IT" sz="4000" dirty="0" smtClean="0">
                <a:solidFill>
                  <a:srgbClr val="FF66CC"/>
                </a:solidFill>
              </a:rPr>
            </a:br>
            <a:r>
              <a:rPr lang="it-IT" sz="4000" dirty="0" smtClean="0">
                <a:solidFill>
                  <a:srgbClr val="FF66CC"/>
                </a:solidFill>
              </a:rPr>
              <a:t>in </a:t>
            </a:r>
            <a:r>
              <a:rPr lang="it-IT" sz="4000" dirty="0" err="1" smtClean="0">
                <a:solidFill>
                  <a:srgbClr val="FF66CC"/>
                </a:solidFill>
              </a:rPr>
              <a:t>every</a:t>
            </a:r>
            <a:r>
              <a:rPr lang="it-IT" sz="4000" dirty="0" smtClean="0">
                <a:solidFill>
                  <a:srgbClr val="FF66CC"/>
                </a:solidFill>
              </a:rPr>
              <a:t> </a:t>
            </a:r>
            <a:r>
              <a:rPr lang="it-IT" sz="4000" dirty="0" err="1" smtClean="0">
                <a:solidFill>
                  <a:srgbClr val="FF66CC"/>
                </a:solidFill>
              </a:rPr>
              <a:t>day</a:t>
            </a:r>
            <a:r>
              <a:rPr lang="it-IT" sz="4000" dirty="0" smtClean="0">
                <a:solidFill>
                  <a:srgbClr val="FF66CC"/>
                </a:solidFill>
              </a:rPr>
              <a:t> of the </a:t>
            </a:r>
            <a:r>
              <a:rPr lang="it-IT" sz="4000" dirty="0" err="1" smtClean="0">
                <a:solidFill>
                  <a:srgbClr val="FF66CC"/>
                </a:solidFill>
              </a:rPr>
              <a:t>year</a:t>
            </a:r>
            <a:r>
              <a:rPr lang="it-IT" sz="4000" dirty="0" smtClean="0">
                <a:solidFill>
                  <a:srgbClr val="FF66CC"/>
                </a:solidFill>
              </a:rPr>
              <a:t>. </a:t>
            </a:r>
            <a:br>
              <a:rPr lang="it-IT" sz="4000" dirty="0" smtClean="0">
                <a:solidFill>
                  <a:srgbClr val="FF66CC"/>
                </a:solidFill>
              </a:rPr>
            </a:br>
            <a:r>
              <a:rPr lang="it-IT" sz="4000" dirty="0" smtClean="0">
                <a:solidFill>
                  <a:srgbClr val="FF66CC"/>
                </a:solidFill>
              </a:rPr>
              <a:t>Happy special </a:t>
            </a:r>
            <a:r>
              <a:rPr lang="it-IT" sz="4000" dirty="0" err="1" smtClean="0">
                <a:solidFill>
                  <a:srgbClr val="FF66CC"/>
                </a:solidFill>
              </a:rPr>
              <a:t>day</a:t>
            </a:r>
            <a:endParaRPr lang="it-IT" sz="4000" dirty="0">
              <a:solidFill>
                <a:srgbClr val="FF66CC"/>
              </a:solidFill>
            </a:endParaRPr>
          </a:p>
        </p:txBody>
      </p:sp>
    </p:spTree>
    <p:extLst>
      <p:ext uri="{BB962C8B-B14F-4D97-AF65-F5344CB8AC3E}">
        <p14:creationId xmlns:p14="http://schemas.microsoft.com/office/powerpoint/2010/main" val="1845278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24744"/>
            <a:ext cx="8229600" cy="5328592"/>
          </a:xfrm>
        </p:spPr>
        <p:txBody>
          <a:bodyPr>
            <a:normAutofit fontScale="90000"/>
          </a:bodyPr>
          <a:lstStyle/>
          <a:p>
            <a:pPr algn="l"/>
            <a:r>
              <a:rPr lang="it-IT" dirty="0" smtClean="0"/>
              <a:t/>
            </a:r>
            <a:br>
              <a:rPr lang="it-IT" dirty="0" smtClean="0"/>
            </a:br>
            <a:r>
              <a:rPr lang="it-IT" dirty="0"/>
              <a:t/>
            </a:r>
            <a:br>
              <a:rPr lang="it-IT" dirty="0"/>
            </a:br>
            <a:r>
              <a:rPr lang="it-IT" sz="4000" b="1" dirty="0" smtClean="0">
                <a:solidFill>
                  <a:srgbClr val="6600FF"/>
                </a:solidFill>
              </a:rPr>
              <a:t>On the  </a:t>
            </a:r>
            <a:r>
              <a:rPr lang="it-IT" sz="4000" b="1" dirty="0" err="1" smtClean="0">
                <a:solidFill>
                  <a:srgbClr val="6600FF"/>
                </a:solidFill>
              </a:rPr>
              <a:t>workbook</a:t>
            </a:r>
            <a:r>
              <a:rPr lang="it-IT" sz="4000" b="1" dirty="0" smtClean="0">
                <a:solidFill>
                  <a:srgbClr val="6600FF"/>
                </a:solidFill>
              </a:rPr>
              <a:t> copy and complete</a:t>
            </a:r>
            <a:br>
              <a:rPr lang="it-IT" sz="4000" b="1" dirty="0" smtClean="0">
                <a:solidFill>
                  <a:srgbClr val="6600FF"/>
                </a:solidFill>
              </a:rPr>
            </a:br>
            <a:r>
              <a:rPr lang="it-IT" sz="4000" b="1" dirty="0">
                <a:solidFill>
                  <a:srgbClr val="6600FF"/>
                </a:solidFill>
              </a:rPr>
              <a:t/>
            </a:r>
            <a:br>
              <a:rPr lang="it-IT" sz="4000" b="1" dirty="0">
                <a:solidFill>
                  <a:srgbClr val="6600FF"/>
                </a:solidFill>
              </a:rPr>
            </a:br>
            <a:r>
              <a:rPr lang="it-IT" sz="3600" b="1" dirty="0" err="1" smtClean="0">
                <a:solidFill>
                  <a:srgbClr val="6600FF"/>
                </a:solidFill>
              </a:rPr>
              <a:t>About</a:t>
            </a:r>
            <a:r>
              <a:rPr lang="it-IT" sz="3600" b="1" dirty="0" smtClean="0">
                <a:solidFill>
                  <a:srgbClr val="6600FF"/>
                </a:solidFill>
              </a:rPr>
              <a:t> </a:t>
            </a:r>
            <a:r>
              <a:rPr lang="it-IT" sz="3600" b="1" dirty="0" err="1" smtClean="0">
                <a:solidFill>
                  <a:srgbClr val="6600FF"/>
                </a:solidFill>
              </a:rPr>
              <a:t>my</a:t>
            </a:r>
            <a:r>
              <a:rPr lang="it-IT" sz="3600" b="1" dirty="0" smtClean="0">
                <a:solidFill>
                  <a:srgbClr val="6600FF"/>
                </a:solidFill>
              </a:rPr>
              <a:t> </a:t>
            </a:r>
            <a:r>
              <a:rPr lang="it-IT" sz="3600" b="1" dirty="0" err="1" smtClean="0">
                <a:solidFill>
                  <a:srgbClr val="6600FF"/>
                </a:solidFill>
              </a:rPr>
              <a:t>mummy</a:t>
            </a:r>
            <a:r>
              <a:rPr lang="it-IT" sz="3600" b="1" dirty="0" smtClean="0">
                <a:solidFill>
                  <a:srgbClr val="6600FF"/>
                </a:solidFill>
              </a:rPr>
              <a:t/>
            </a:r>
            <a:br>
              <a:rPr lang="it-IT" sz="3600" b="1" dirty="0" smtClean="0">
                <a:solidFill>
                  <a:srgbClr val="6600FF"/>
                </a:solidFill>
              </a:rPr>
            </a:br>
            <a:r>
              <a:rPr lang="it-IT" sz="3600" b="1" dirty="0" smtClean="0">
                <a:solidFill>
                  <a:srgbClr val="6600FF"/>
                </a:solidFill>
              </a:rPr>
              <a:t/>
            </a:r>
            <a:br>
              <a:rPr lang="it-IT" sz="3600" b="1" dirty="0" smtClean="0">
                <a:solidFill>
                  <a:srgbClr val="6600FF"/>
                </a:solidFill>
              </a:rPr>
            </a:br>
            <a:r>
              <a:rPr lang="it-IT" sz="3600" dirty="0" smtClean="0">
                <a:solidFill>
                  <a:srgbClr val="6600FF"/>
                </a:solidFill>
              </a:rPr>
              <a:t>My </a:t>
            </a:r>
            <a:r>
              <a:rPr lang="it-IT" sz="3600" dirty="0" err="1" smtClean="0">
                <a:solidFill>
                  <a:srgbClr val="6600FF"/>
                </a:solidFill>
              </a:rPr>
              <a:t>mummy’s</a:t>
            </a:r>
            <a:r>
              <a:rPr lang="it-IT" sz="3600" dirty="0" smtClean="0">
                <a:solidFill>
                  <a:srgbClr val="6600FF"/>
                </a:solidFill>
              </a:rPr>
              <a:t> </a:t>
            </a:r>
            <a:r>
              <a:rPr lang="it-IT" sz="3600" dirty="0" err="1" smtClean="0">
                <a:solidFill>
                  <a:srgbClr val="6600FF"/>
                </a:solidFill>
              </a:rPr>
              <a:t>name</a:t>
            </a:r>
            <a:r>
              <a:rPr lang="it-IT" sz="3600" dirty="0" smtClean="0">
                <a:solidFill>
                  <a:srgbClr val="6600FF"/>
                </a:solidFill>
              </a:rPr>
              <a:t> </a:t>
            </a:r>
            <a:r>
              <a:rPr lang="it-IT" sz="3600" dirty="0" err="1" smtClean="0">
                <a:solidFill>
                  <a:srgbClr val="6600FF"/>
                </a:solidFill>
              </a:rPr>
              <a:t>is</a:t>
            </a:r>
            <a:r>
              <a:rPr lang="it-IT" sz="3600" dirty="0" smtClean="0">
                <a:solidFill>
                  <a:srgbClr val="6600FF"/>
                </a:solidFill>
              </a:rPr>
              <a:t>………</a:t>
            </a:r>
            <a:br>
              <a:rPr lang="it-IT" sz="3600" dirty="0" smtClean="0">
                <a:solidFill>
                  <a:srgbClr val="6600FF"/>
                </a:solidFill>
              </a:rPr>
            </a:br>
            <a:r>
              <a:rPr lang="it-IT" sz="3600" dirty="0" err="1" smtClean="0">
                <a:solidFill>
                  <a:srgbClr val="6600FF"/>
                </a:solidFill>
              </a:rPr>
              <a:t>Her</a:t>
            </a:r>
            <a:r>
              <a:rPr lang="it-IT" sz="3600" dirty="0" smtClean="0">
                <a:solidFill>
                  <a:srgbClr val="6600FF"/>
                </a:solidFill>
              </a:rPr>
              <a:t> </a:t>
            </a:r>
            <a:r>
              <a:rPr lang="it-IT" sz="3600" dirty="0" err="1" smtClean="0">
                <a:solidFill>
                  <a:srgbClr val="6600FF"/>
                </a:solidFill>
              </a:rPr>
              <a:t>surname</a:t>
            </a:r>
            <a:r>
              <a:rPr lang="it-IT" sz="3600" dirty="0" smtClean="0">
                <a:solidFill>
                  <a:srgbClr val="6600FF"/>
                </a:solidFill>
              </a:rPr>
              <a:t> </a:t>
            </a:r>
            <a:r>
              <a:rPr lang="it-IT" sz="3600" dirty="0" err="1" smtClean="0">
                <a:solidFill>
                  <a:srgbClr val="6600FF"/>
                </a:solidFill>
              </a:rPr>
              <a:t>is</a:t>
            </a:r>
            <a:r>
              <a:rPr lang="it-IT" sz="3600" dirty="0" smtClean="0">
                <a:solidFill>
                  <a:srgbClr val="6600FF"/>
                </a:solidFill>
              </a:rPr>
              <a:t>……</a:t>
            </a:r>
            <a:br>
              <a:rPr lang="it-IT" sz="3600" dirty="0" smtClean="0">
                <a:solidFill>
                  <a:srgbClr val="6600FF"/>
                </a:solidFill>
              </a:rPr>
            </a:br>
            <a:r>
              <a:rPr lang="it-IT" sz="3600" dirty="0" err="1" smtClean="0">
                <a:solidFill>
                  <a:srgbClr val="6600FF"/>
                </a:solidFill>
              </a:rPr>
              <a:t>She</a:t>
            </a:r>
            <a:r>
              <a:rPr lang="it-IT" sz="3600" dirty="0" smtClean="0">
                <a:solidFill>
                  <a:srgbClr val="6600FF"/>
                </a:solidFill>
              </a:rPr>
              <a:t> </a:t>
            </a:r>
            <a:r>
              <a:rPr lang="it-IT" sz="3600" dirty="0" err="1" smtClean="0">
                <a:solidFill>
                  <a:srgbClr val="6600FF"/>
                </a:solidFill>
              </a:rPr>
              <a:t>is</a:t>
            </a:r>
            <a:r>
              <a:rPr lang="it-IT" sz="3600" dirty="0" smtClean="0">
                <a:solidFill>
                  <a:srgbClr val="6600FF"/>
                </a:solidFill>
              </a:rPr>
              <a:t>………..</a:t>
            </a:r>
            <a:r>
              <a:rPr lang="it-IT" sz="3600" dirty="0" err="1" smtClean="0">
                <a:solidFill>
                  <a:srgbClr val="6600FF"/>
                </a:solidFill>
              </a:rPr>
              <a:t>years</a:t>
            </a:r>
            <a:r>
              <a:rPr lang="it-IT" sz="3600" dirty="0" smtClean="0">
                <a:solidFill>
                  <a:srgbClr val="6600FF"/>
                </a:solidFill>
              </a:rPr>
              <a:t> </a:t>
            </a:r>
            <a:r>
              <a:rPr lang="it-IT" sz="3600" dirty="0" err="1" smtClean="0">
                <a:solidFill>
                  <a:srgbClr val="6600FF"/>
                </a:solidFill>
              </a:rPr>
              <a:t>old</a:t>
            </a:r>
            <a:r>
              <a:rPr lang="it-IT" sz="3600" dirty="0" smtClean="0">
                <a:solidFill>
                  <a:srgbClr val="6600FF"/>
                </a:solidFill>
              </a:rPr>
              <a:t>. </a:t>
            </a:r>
            <a:br>
              <a:rPr lang="it-IT" sz="3600" dirty="0" smtClean="0">
                <a:solidFill>
                  <a:srgbClr val="6600FF"/>
                </a:solidFill>
              </a:rPr>
            </a:br>
            <a:r>
              <a:rPr lang="it-IT" sz="3600" dirty="0" err="1" smtClean="0">
                <a:solidFill>
                  <a:srgbClr val="6600FF"/>
                </a:solidFill>
              </a:rPr>
              <a:t>She</a:t>
            </a:r>
            <a:r>
              <a:rPr lang="it-IT" sz="3600" dirty="0" smtClean="0">
                <a:solidFill>
                  <a:srgbClr val="6600FF"/>
                </a:solidFill>
              </a:rPr>
              <a:t> </a:t>
            </a:r>
            <a:r>
              <a:rPr lang="it-IT" sz="3600" dirty="0" err="1" smtClean="0">
                <a:solidFill>
                  <a:srgbClr val="6600FF"/>
                </a:solidFill>
              </a:rPr>
              <a:t>has</a:t>
            </a:r>
            <a:r>
              <a:rPr lang="it-IT" sz="3600" dirty="0" smtClean="0">
                <a:solidFill>
                  <a:srgbClr val="6600FF"/>
                </a:solidFill>
              </a:rPr>
              <a:t> </a:t>
            </a:r>
            <a:r>
              <a:rPr lang="it-IT" sz="3600" dirty="0" err="1" smtClean="0">
                <a:solidFill>
                  <a:srgbClr val="6600FF"/>
                </a:solidFill>
              </a:rPr>
              <a:t>got</a:t>
            </a:r>
            <a:r>
              <a:rPr lang="it-IT" sz="3600" dirty="0" smtClean="0">
                <a:solidFill>
                  <a:srgbClr val="6600FF"/>
                </a:solidFill>
              </a:rPr>
              <a:t> …….. (</a:t>
            </a:r>
            <a:r>
              <a:rPr lang="it-IT" sz="3600" dirty="0" err="1" smtClean="0">
                <a:solidFill>
                  <a:srgbClr val="6600FF"/>
                </a:solidFill>
              </a:rPr>
              <a:t>colour</a:t>
            </a:r>
            <a:r>
              <a:rPr lang="it-IT" sz="3600" dirty="0" smtClean="0">
                <a:solidFill>
                  <a:srgbClr val="6600FF"/>
                </a:solidFill>
              </a:rPr>
              <a:t>)</a:t>
            </a:r>
            <a:r>
              <a:rPr lang="it-IT" sz="3600" dirty="0" err="1" smtClean="0">
                <a:solidFill>
                  <a:srgbClr val="6600FF"/>
                </a:solidFill>
              </a:rPr>
              <a:t>hair</a:t>
            </a:r>
            <a:r>
              <a:rPr lang="it-IT" sz="3600" dirty="0" smtClean="0">
                <a:solidFill>
                  <a:srgbClr val="6600FF"/>
                </a:solidFill>
              </a:rPr>
              <a:t> and…( </a:t>
            </a:r>
            <a:r>
              <a:rPr lang="it-IT" sz="3600" dirty="0" err="1" smtClean="0">
                <a:solidFill>
                  <a:srgbClr val="6600FF"/>
                </a:solidFill>
              </a:rPr>
              <a:t>colour</a:t>
            </a:r>
            <a:r>
              <a:rPr lang="it-IT" sz="3600" dirty="0" smtClean="0">
                <a:solidFill>
                  <a:srgbClr val="6600FF"/>
                </a:solidFill>
              </a:rPr>
              <a:t>)</a:t>
            </a:r>
            <a:r>
              <a:rPr lang="it-IT" sz="3600" dirty="0" err="1" smtClean="0">
                <a:solidFill>
                  <a:srgbClr val="6600FF"/>
                </a:solidFill>
              </a:rPr>
              <a:t>eyes</a:t>
            </a:r>
            <a:r>
              <a:rPr lang="it-IT" sz="3600" dirty="0" smtClean="0">
                <a:solidFill>
                  <a:srgbClr val="6600FF"/>
                </a:solidFill>
              </a:rPr>
              <a:t>.</a:t>
            </a:r>
            <a:br>
              <a:rPr lang="it-IT" sz="3600" dirty="0" smtClean="0">
                <a:solidFill>
                  <a:srgbClr val="6600FF"/>
                </a:solidFill>
              </a:rPr>
            </a:br>
            <a:r>
              <a:rPr lang="it-IT" sz="3600" dirty="0" err="1" smtClean="0">
                <a:solidFill>
                  <a:srgbClr val="6600FF"/>
                </a:solidFill>
              </a:rPr>
              <a:t>Her</a:t>
            </a:r>
            <a:r>
              <a:rPr lang="it-IT" sz="3600" dirty="0" smtClean="0">
                <a:solidFill>
                  <a:srgbClr val="6600FF"/>
                </a:solidFill>
              </a:rPr>
              <a:t> </a:t>
            </a:r>
            <a:r>
              <a:rPr lang="it-IT" sz="3600" dirty="0" err="1" smtClean="0">
                <a:solidFill>
                  <a:srgbClr val="6600FF"/>
                </a:solidFill>
              </a:rPr>
              <a:t>favourite</a:t>
            </a:r>
            <a:r>
              <a:rPr lang="it-IT" sz="3600" dirty="0" smtClean="0">
                <a:solidFill>
                  <a:srgbClr val="6600FF"/>
                </a:solidFill>
              </a:rPr>
              <a:t> </a:t>
            </a:r>
            <a:r>
              <a:rPr lang="it-IT" sz="3600" dirty="0" err="1" smtClean="0">
                <a:solidFill>
                  <a:srgbClr val="6600FF"/>
                </a:solidFill>
              </a:rPr>
              <a:t>colour</a:t>
            </a:r>
            <a:r>
              <a:rPr lang="it-IT" sz="3600" dirty="0" smtClean="0">
                <a:solidFill>
                  <a:srgbClr val="6600FF"/>
                </a:solidFill>
              </a:rPr>
              <a:t> </a:t>
            </a:r>
            <a:r>
              <a:rPr lang="it-IT" sz="3600" dirty="0" err="1" smtClean="0">
                <a:solidFill>
                  <a:srgbClr val="6600FF"/>
                </a:solidFill>
              </a:rPr>
              <a:t>is</a:t>
            </a:r>
            <a:r>
              <a:rPr lang="it-IT" sz="3600" dirty="0" smtClean="0">
                <a:solidFill>
                  <a:srgbClr val="6600FF"/>
                </a:solidFill>
              </a:rPr>
              <a:t>…</a:t>
            </a:r>
            <a:br>
              <a:rPr lang="it-IT" sz="3600" dirty="0" smtClean="0">
                <a:solidFill>
                  <a:srgbClr val="6600FF"/>
                </a:solidFill>
              </a:rPr>
            </a:br>
            <a:r>
              <a:rPr lang="it-IT" sz="3600" dirty="0" err="1" smtClean="0">
                <a:solidFill>
                  <a:srgbClr val="6600FF"/>
                </a:solidFill>
              </a:rPr>
              <a:t>Her</a:t>
            </a:r>
            <a:r>
              <a:rPr lang="it-IT" sz="3600" dirty="0" smtClean="0">
                <a:solidFill>
                  <a:srgbClr val="6600FF"/>
                </a:solidFill>
              </a:rPr>
              <a:t> </a:t>
            </a:r>
            <a:r>
              <a:rPr lang="it-IT" sz="3600" dirty="0" err="1" smtClean="0">
                <a:solidFill>
                  <a:srgbClr val="6600FF"/>
                </a:solidFill>
              </a:rPr>
              <a:t>favourite</a:t>
            </a:r>
            <a:r>
              <a:rPr lang="it-IT" sz="3600" dirty="0" smtClean="0">
                <a:solidFill>
                  <a:srgbClr val="6600FF"/>
                </a:solidFill>
              </a:rPr>
              <a:t> </a:t>
            </a:r>
            <a:r>
              <a:rPr lang="it-IT" sz="3600" dirty="0" err="1" smtClean="0">
                <a:solidFill>
                  <a:srgbClr val="6600FF"/>
                </a:solidFill>
              </a:rPr>
              <a:t>food</a:t>
            </a:r>
            <a:r>
              <a:rPr lang="it-IT" sz="3600" dirty="0" smtClean="0">
                <a:solidFill>
                  <a:srgbClr val="6600FF"/>
                </a:solidFill>
              </a:rPr>
              <a:t> </a:t>
            </a:r>
            <a:r>
              <a:rPr lang="it-IT" sz="3600" dirty="0" err="1" smtClean="0">
                <a:solidFill>
                  <a:srgbClr val="6600FF"/>
                </a:solidFill>
              </a:rPr>
              <a:t>is</a:t>
            </a:r>
            <a:r>
              <a:rPr lang="it-IT" sz="3600" dirty="0" smtClean="0">
                <a:solidFill>
                  <a:srgbClr val="6600FF"/>
                </a:solidFill>
              </a:rPr>
              <a:t>…</a:t>
            </a:r>
            <a:br>
              <a:rPr lang="it-IT" sz="3600" dirty="0" smtClean="0">
                <a:solidFill>
                  <a:srgbClr val="6600FF"/>
                </a:solidFill>
              </a:rPr>
            </a:br>
            <a:r>
              <a:rPr lang="it-IT" sz="3600" dirty="0" err="1" smtClean="0">
                <a:solidFill>
                  <a:srgbClr val="6600FF"/>
                </a:solidFill>
              </a:rPr>
              <a:t>She</a:t>
            </a:r>
            <a:r>
              <a:rPr lang="it-IT" sz="3600" dirty="0" smtClean="0">
                <a:solidFill>
                  <a:srgbClr val="6600FF"/>
                </a:solidFill>
              </a:rPr>
              <a:t> </a:t>
            </a:r>
            <a:r>
              <a:rPr lang="it-IT" sz="3600" dirty="0" err="1" smtClean="0">
                <a:solidFill>
                  <a:srgbClr val="6600FF"/>
                </a:solidFill>
              </a:rPr>
              <a:t>has</a:t>
            </a:r>
            <a:r>
              <a:rPr lang="it-IT" sz="3600" dirty="0" smtClean="0">
                <a:solidFill>
                  <a:srgbClr val="6600FF"/>
                </a:solidFill>
              </a:rPr>
              <a:t> </a:t>
            </a:r>
            <a:r>
              <a:rPr lang="it-IT" sz="3600" dirty="0" err="1" smtClean="0">
                <a:solidFill>
                  <a:srgbClr val="6600FF"/>
                </a:solidFill>
              </a:rPr>
              <a:t>got</a:t>
            </a:r>
            <a:r>
              <a:rPr lang="it-IT" sz="3600" dirty="0" smtClean="0">
                <a:solidFill>
                  <a:srgbClr val="6600FF"/>
                </a:solidFill>
              </a:rPr>
              <a:t> a ….(</a:t>
            </a:r>
            <a:r>
              <a:rPr lang="it-IT" sz="3600" dirty="0" err="1" smtClean="0">
                <a:solidFill>
                  <a:srgbClr val="6600FF"/>
                </a:solidFill>
              </a:rPr>
              <a:t>colour</a:t>
            </a:r>
            <a:r>
              <a:rPr lang="it-IT" sz="3600" dirty="0" smtClean="0">
                <a:solidFill>
                  <a:srgbClr val="6600FF"/>
                </a:solidFill>
              </a:rPr>
              <a:t>) </a:t>
            </a:r>
            <a:r>
              <a:rPr lang="it-IT" sz="3600" dirty="0" err="1" smtClean="0">
                <a:solidFill>
                  <a:srgbClr val="6600FF"/>
                </a:solidFill>
              </a:rPr>
              <a:t>dress</a:t>
            </a:r>
            <a:r>
              <a:rPr lang="it-IT" sz="3600" dirty="0" smtClean="0">
                <a:solidFill>
                  <a:srgbClr val="6600FF"/>
                </a:solidFill>
              </a:rPr>
              <a:t> and ….(</a:t>
            </a:r>
            <a:r>
              <a:rPr lang="it-IT" sz="3600" dirty="0" err="1" smtClean="0">
                <a:solidFill>
                  <a:srgbClr val="6600FF"/>
                </a:solidFill>
              </a:rPr>
              <a:t>colour</a:t>
            </a:r>
            <a:r>
              <a:rPr lang="it-IT" sz="3600" dirty="0" smtClean="0">
                <a:solidFill>
                  <a:srgbClr val="6600FF"/>
                </a:solidFill>
              </a:rPr>
              <a:t>) </a:t>
            </a:r>
            <a:r>
              <a:rPr lang="it-IT" sz="3600" dirty="0" err="1" smtClean="0">
                <a:solidFill>
                  <a:srgbClr val="6600FF"/>
                </a:solidFill>
              </a:rPr>
              <a:t>shoes</a:t>
            </a:r>
            <a:r>
              <a:rPr lang="it-IT" sz="3600" smtClean="0">
                <a:solidFill>
                  <a:srgbClr val="6600FF"/>
                </a:solidFill>
              </a:rPr>
              <a:t>.</a:t>
            </a:r>
            <a:r>
              <a:rPr lang="it-IT" sz="3600" dirty="0" smtClean="0">
                <a:solidFill>
                  <a:srgbClr val="6600FF"/>
                </a:solidFill>
              </a:rPr>
              <a:t/>
            </a:r>
            <a:br>
              <a:rPr lang="it-IT" sz="3600" dirty="0" smtClean="0">
                <a:solidFill>
                  <a:srgbClr val="6600FF"/>
                </a:solidFill>
              </a:rPr>
            </a:br>
            <a:r>
              <a:rPr lang="it-IT" dirty="0" smtClean="0"/>
              <a:t/>
            </a:r>
            <a:br>
              <a:rPr lang="it-IT" dirty="0" smtClean="0"/>
            </a:br>
            <a:r>
              <a:rPr lang="it-IT" dirty="0" smtClean="0"/>
              <a:t/>
            </a:r>
            <a:br>
              <a:rPr lang="it-IT" dirty="0" smtClean="0"/>
            </a:br>
            <a:r>
              <a:rPr lang="it-IT" dirty="0"/>
              <a:t/>
            </a:r>
            <a:br>
              <a:rPr lang="it-IT" dirty="0"/>
            </a:br>
            <a:endParaRPr lang="it-IT" dirty="0"/>
          </a:p>
        </p:txBody>
      </p:sp>
    </p:spTree>
    <p:extLst>
      <p:ext uri="{BB962C8B-B14F-4D97-AF65-F5344CB8AC3E}">
        <p14:creationId xmlns:p14="http://schemas.microsoft.com/office/powerpoint/2010/main" val="3617430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half" idx="2"/>
          </p:nvPr>
        </p:nvSpPr>
        <p:spPr>
          <a:xfrm>
            <a:off x="457200" y="1435100"/>
            <a:ext cx="3394720" cy="4691063"/>
          </a:xfrm>
        </p:spPr>
        <p:txBody>
          <a:bodyPr>
            <a:normAutofit/>
          </a:bodyPr>
          <a:lstStyle/>
          <a:p>
            <a:r>
              <a:rPr lang="it-IT" sz="3200" b="1" dirty="0" smtClean="0">
                <a:solidFill>
                  <a:srgbClr val="FF66CC"/>
                </a:solidFill>
              </a:rPr>
              <a:t>On the </a:t>
            </a:r>
            <a:r>
              <a:rPr lang="it-IT" sz="3200" b="1" dirty="0" err="1" smtClean="0">
                <a:solidFill>
                  <a:srgbClr val="FF66CC"/>
                </a:solidFill>
              </a:rPr>
              <a:t>copybook</a:t>
            </a:r>
            <a:endParaRPr lang="it-IT" sz="3200" b="1" dirty="0" smtClean="0">
              <a:solidFill>
                <a:srgbClr val="FF66CC"/>
              </a:solidFill>
            </a:endParaRPr>
          </a:p>
          <a:p>
            <a:r>
              <a:rPr lang="it-IT" sz="3200" b="1" dirty="0" err="1" smtClean="0">
                <a:solidFill>
                  <a:srgbClr val="FF66CC"/>
                </a:solidFill>
              </a:rPr>
              <a:t>Draw</a:t>
            </a:r>
            <a:r>
              <a:rPr lang="it-IT" sz="3200" b="1" dirty="0" smtClean="0">
                <a:solidFill>
                  <a:srgbClr val="FF66CC"/>
                </a:solidFill>
              </a:rPr>
              <a:t> and </a:t>
            </a:r>
            <a:r>
              <a:rPr lang="it-IT" sz="3200" b="1" dirty="0" err="1" smtClean="0">
                <a:solidFill>
                  <a:srgbClr val="FF66CC"/>
                </a:solidFill>
              </a:rPr>
              <a:t>colour</a:t>
            </a:r>
            <a:r>
              <a:rPr lang="it-IT" sz="3200" b="1" dirty="0" smtClean="0">
                <a:solidFill>
                  <a:srgbClr val="FF66CC"/>
                </a:solidFill>
              </a:rPr>
              <a:t> </a:t>
            </a:r>
            <a:r>
              <a:rPr lang="it-IT" sz="3200" b="1" dirty="0" err="1" smtClean="0">
                <a:solidFill>
                  <a:srgbClr val="FF66CC"/>
                </a:solidFill>
              </a:rPr>
              <a:t>your</a:t>
            </a:r>
            <a:r>
              <a:rPr lang="it-IT" sz="3200" b="1" dirty="0" smtClean="0">
                <a:solidFill>
                  <a:srgbClr val="FF66CC"/>
                </a:solidFill>
              </a:rPr>
              <a:t> </a:t>
            </a:r>
            <a:r>
              <a:rPr lang="it-IT" sz="3200" b="1" dirty="0" err="1" smtClean="0">
                <a:solidFill>
                  <a:srgbClr val="FF66CC"/>
                </a:solidFill>
              </a:rPr>
              <a:t>mummy</a:t>
            </a:r>
            <a:r>
              <a:rPr lang="it-IT" sz="3200" b="1" dirty="0" smtClean="0">
                <a:solidFill>
                  <a:srgbClr val="FF66CC"/>
                </a:solidFill>
              </a:rPr>
              <a:t>.</a:t>
            </a:r>
            <a:endParaRPr lang="it-IT" sz="3200" b="1" dirty="0">
              <a:solidFill>
                <a:srgbClr val="FF66CC"/>
              </a:solidFill>
            </a:endParaRPr>
          </a:p>
        </p:txBody>
      </p:sp>
      <p:pic>
        <p:nvPicPr>
          <p:cNvPr id="6" name="Segnaposto contenuto 5" descr="C:\Documents and Settings\MyPc\Desktop\working-mother-illustration-white-background-33908893.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0" y="404664"/>
            <a:ext cx="3744415" cy="5904656"/>
          </a:xfrm>
          <a:prstGeom prst="rect">
            <a:avLst/>
          </a:prstGeom>
          <a:solidFill>
            <a:srgbClr val="FFFF00"/>
          </a:solidFill>
          <a:ln>
            <a:noFill/>
          </a:ln>
        </p:spPr>
      </p:pic>
    </p:spTree>
    <p:extLst>
      <p:ext uri="{BB962C8B-B14F-4D97-AF65-F5344CB8AC3E}">
        <p14:creationId xmlns:p14="http://schemas.microsoft.com/office/powerpoint/2010/main" val="328045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67544" y="260648"/>
            <a:ext cx="8229600" cy="6178698"/>
          </a:xfrm>
          <a:noFill/>
          <a:ln w="76200">
            <a:solidFill>
              <a:srgbClr val="CC99FF"/>
            </a:solidFill>
          </a:ln>
        </p:spPr>
        <p:txBody>
          <a:bodyPr>
            <a:normAutofit fontScale="90000"/>
          </a:bodyPr>
          <a:lstStyle/>
          <a:p>
            <a:pPr algn="l"/>
            <a:r>
              <a:rPr lang="en-US" sz="3200" b="1" dirty="0" smtClean="0">
                <a:solidFill>
                  <a:srgbClr val="CC00FF"/>
                </a:solidFill>
              </a:rPr>
              <a:t>Listen this song “I </a:t>
            </a:r>
            <a:r>
              <a:rPr lang="en-US" sz="3200" b="1" dirty="0">
                <a:solidFill>
                  <a:srgbClr val="CC00FF"/>
                </a:solidFill>
              </a:rPr>
              <a:t>Love My Mommy </a:t>
            </a:r>
            <a:r>
              <a:rPr lang="en-US" sz="3200" b="1" dirty="0" smtClean="0">
                <a:solidFill>
                  <a:srgbClr val="CC00FF"/>
                </a:solidFill>
              </a:rPr>
              <a:t>“ </a:t>
            </a:r>
            <a:br>
              <a:rPr lang="en-US" sz="3200" b="1" dirty="0" smtClean="0">
                <a:solidFill>
                  <a:srgbClr val="CC00FF"/>
                </a:solidFill>
              </a:rPr>
            </a:br>
            <a:r>
              <a:rPr lang="en-US" sz="3200" b="1" dirty="0" smtClean="0">
                <a:solidFill>
                  <a:srgbClr val="CC00FF"/>
                </a:solidFill>
              </a:rPr>
              <a:t/>
            </a:r>
            <a:br>
              <a:rPr lang="en-US" sz="3200" b="1" dirty="0" smtClean="0">
                <a:solidFill>
                  <a:srgbClr val="CC00FF"/>
                </a:solidFill>
              </a:rPr>
            </a:br>
            <a:r>
              <a:rPr lang="en-US" sz="2200" dirty="0" smtClean="0">
                <a:solidFill>
                  <a:srgbClr val="CC00FF"/>
                </a:solidFill>
              </a:rPr>
              <a:t>I </a:t>
            </a:r>
            <a:r>
              <a:rPr lang="en-US" sz="2200" dirty="0">
                <a:solidFill>
                  <a:srgbClr val="CC00FF"/>
                </a:solidFill>
              </a:rPr>
              <a:t>love my mommy, I love my mommy</a:t>
            </a:r>
            <a:br>
              <a:rPr lang="en-US" sz="2200" dirty="0">
                <a:solidFill>
                  <a:srgbClr val="CC00FF"/>
                </a:solidFill>
              </a:rPr>
            </a:br>
            <a:r>
              <a:rPr lang="en-US" sz="2200" dirty="0">
                <a:solidFill>
                  <a:srgbClr val="CC00FF"/>
                </a:solidFill>
              </a:rPr>
              <a:t>I love my mommy, yes I do.'</a:t>
            </a:r>
            <a:br>
              <a:rPr lang="en-US" sz="2200" dirty="0">
                <a:solidFill>
                  <a:srgbClr val="CC00FF"/>
                </a:solidFill>
              </a:rPr>
            </a:br>
            <a:r>
              <a:rPr lang="en-US" sz="2200" dirty="0">
                <a:solidFill>
                  <a:srgbClr val="CC00FF"/>
                </a:solidFill>
              </a:rPr>
              <a:t>Here's a kiss and a hug for you</a:t>
            </a:r>
            <a:br>
              <a:rPr lang="en-US" sz="2200" dirty="0">
                <a:solidFill>
                  <a:srgbClr val="CC00FF"/>
                </a:solidFill>
              </a:rPr>
            </a:br>
            <a:r>
              <a:rPr lang="en-US" sz="2200" dirty="0">
                <a:solidFill>
                  <a:srgbClr val="CC00FF"/>
                </a:solidFill>
              </a:rPr>
              <a:t>Thank you mommy for all you do</a:t>
            </a:r>
            <a:br>
              <a:rPr lang="en-US" sz="2200" dirty="0">
                <a:solidFill>
                  <a:srgbClr val="CC00FF"/>
                </a:solidFill>
              </a:rPr>
            </a:br>
            <a:r>
              <a:rPr lang="en-US" sz="2200" dirty="0">
                <a:solidFill>
                  <a:srgbClr val="CC00FF"/>
                </a:solidFill>
              </a:rPr>
              <a:t>Happy Mother's Day, Happy Mother's Day</a:t>
            </a:r>
            <a:br>
              <a:rPr lang="en-US" sz="2200" dirty="0">
                <a:solidFill>
                  <a:srgbClr val="CC00FF"/>
                </a:solidFill>
              </a:rPr>
            </a:br>
            <a:r>
              <a:rPr lang="en-US" sz="2200" dirty="0">
                <a:solidFill>
                  <a:srgbClr val="CC00FF"/>
                </a:solidFill>
              </a:rPr>
              <a:t>'Happy Mother's Day, I love you</a:t>
            </a:r>
            <a:r>
              <a:rPr lang="en-US" sz="2200" dirty="0" smtClean="0">
                <a:solidFill>
                  <a:srgbClr val="CC00FF"/>
                </a:solidFill>
              </a:rPr>
              <a:t>.'</a:t>
            </a:r>
            <a:r>
              <a:rPr lang="en-US" sz="2200" dirty="0">
                <a:solidFill>
                  <a:srgbClr val="CC00FF"/>
                </a:solidFill>
              </a:rPr>
              <a:t/>
            </a:r>
            <a:br>
              <a:rPr lang="en-US" sz="2200" dirty="0">
                <a:solidFill>
                  <a:srgbClr val="CC00FF"/>
                </a:solidFill>
              </a:rPr>
            </a:br>
            <a:r>
              <a:rPr lang="en-US" sz="2200" dirty="0">
                <a:solidFill>
                  <a:srgbClr val="CC00FF"/>
                </a:solidFill>
              </a:rPr>
              <a:t>I love my mommy, I love my mommy</a:t>
            </a:r>
            <a:br>
              <a:rPr lang="en-US" sz="2200" dirty="0">
                <a:solidFill>
                  <a:srgbClr val="CC00FF"/>
                </a:solidFill>
              </a:rPr>
            </a:br>
            <a:r>
              <a:rPr lang="en-US" sz="2200" dirty="0">
                <a:solidFill>
                  <a:srgbClr val="CC00FF"/>
                </a:solidFill>
              </a:rPr>
              <a:t>I love my mommy, yes I do.</a:t>
            </a:r>
            <a:br>
              <a:rPr lang="en-US" sz="2200" dirty="0">
                <a:solidFill>
                  <a:srgbClr val="CC00FF"/>
                </a:solidFill>
              </a:rPr>
            </a:br>
            <a:r>
              <a:rPr lang="en-US" sz="2200" dirty="0">
                <a:solidFill>
                  <a:srgbClr val="CC00FF"/>
                </a:solidFill>
              </a:rPr>
              <a:t>Here's a kiss and a hug for you</a:t>
            </a:r>
            <a:br>
              <a:rPr lang="en-US" sz="2200" dirty="0">
                <a:solidFill>
                  <a:srgbClr val="CC00FF"/>
                </a:solidFill>
              </a:rPr>
            </a:br>
            <a:r>
              <a:rPr lang="en-US" sz="2200" dirty="0">
                <a:solidFill>
                  <a:srgbClr val="CC00FF"/>
                </a:solidFill>
              </a:rPr>
              <a:t>Thank you mommy for all you do</a:t>
            </a:r>
            <a:br>
              <a:rPr lang="en-US" sz="2200" dirty="0">
                <a:solidFill>
                  <a:srgbClr val="CC00FF"/>
                </a:solidFill>
              </a:rPr>
            </a:br>
            <a:r>
              <a:rPr lang="en-US" sz="2200" dirty="0">
                <a:solidFill>
                  <a:srgbClr val="CC00FF"/>
                </a:solidFill>
              </a:rPr>
              <a:t>Happy Mother's Day, Happy Mother's Day</a:t>
            </a:r>
            <a:br>
              <a:rPr lang="en-US" sz="2200" dirty="0">
                <a:solidFill>
                  <a:srgbClr val="CC00FF"/>
                </a:solidFill>
              </a:rPr>
            </a:br>
            <a:r>
              <a:rPr lang="en-US" sz="2200" dirty="0">
                <a:solidFill>
                  <a:srgbClr val="CC00FF"/>
                </a:solidFill>
              </a:rPr>
              <a:t>Happy Mother's Day, I love you.</a:t>
            </a:r>
            <a:br>
              <a:rPr lang="en-US" sz="2200" dirty="0">
                <a:solidFill>
                  <a:srgbClr val="CC00FF"/>
                </a:solidFill>
              </a:rPr>
            </a:br>
            <a:r>
              <a:rPr lang="en-US" sz="2200" dirty="0" smtClean="0">
                <a:solidFill>
                  <a:srgbClr val="CC00FF"/>
                </a:solidFill>
              </a:rPr>
              <a:t>Happy </a:t>
            </a:r>
            <a:r>
              <a:rPr lang="en-US" sz="2200" dirty="0">
                <a:solidFill>
                  <a:srgbClr val="CC00FF"/>
                </a:solidFill>
              </a:rPr>
              <a:t>Mother's Day, I love you</a:t>
            </a:r>
            <a:r>
              <a:rPr lang="en-US" sz="2200" dirty="0" smtClean="0">
                <a:solidFill>
                  <a:srgbClr val="CC00FF"/>
                </a:solidFill>
              </a:rPr>
              <a:t>.</a:t>
            </a:r>
            <a:br>
              <a:rPr lang="en-US" sz="2200" dirty="0" smtClean="0">
                <a:solidFill>
                  <a:srgbClr val="CC00FF"/>
                </a:solidFill>
              </a:rPr>
            </a:br>
            <a:r>
              <a:rPr lang="en-US" sz="2200" dirty="0"/>
              <a:t/>
            </a:r>
            <a:br>
              <a:rPr lang="en-US" sz="2200" dirty="0"/>
            </a:br>
            <a:r>
              <a:rPr lang="en-US" sz="2200" b="1" dirty="0" smtClean="0">
                <a:solidFill>
                  <a:srgbClr val="CC00FF"/>
                </a:solidFill>
              </a:rPr>
              <a:t>link:</a:t>
            </a:r>
            <a:r>
              <a:rPr lang="en-US" sz="2200" dirty="0" smtClean="0"/>
              <a:t>   </a:t>
            </a:r>
            <a:r>
              <a:rPr lang="en-US" sz="2200" dirty="0" smtClean="0">
                <a:hlinkClick r:id="rId2"/>
              </a:rPr>
              <a:t>https://www.youtube.com/watch?v=A014gTIAeng</a:t>
            </a:r>
            <a:r>
              <a:rPr lang="en-US" sz="2200" dirty="0"/>
              <a:t/>
            </a:r>
            <a:br>
              <a:rPr lang="en-US" sz="2200" dirty="0"/>
            </a:br>
            <a:r>
              <a:rPr lang="en-US" sz="2200" dirty="0"/>
              <a:t/>
            </a:r>
            <a:br>
              <a:rPr lang="en-US" sz="2200" dirty="0"/>
            </a:br>
            <a:r>
              <a:rPr lang="en-US" sz="2200" dirty="0" smtClean="0"/>
              <a:t> </a:t>
            </a:r>
            <a:endParaRPr lang="it-IT" sz="2200" dirty="0"/>
          </a:p>
        </p:txBody>
      </p:sp>
    </p:spTree>
    <p:extLst>
      <p:ext uri="{BB962C8B-B14F-4D97-AF65-F5344CB8AC3E}">
        <p14:creationId xmlns:p14="http://schemas.microsoft.com/office/powerpoint/2010/main" val="14155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46650"/>
          </a:xfrm>
          <a:solidFill>
            <a:srgbClr val="CCCCFF"/>
          </a:solidFill>
        </p:spPr>
        <p:txBody>
          <a:bodyPr/>
          <a:lstStyle/>
          <a:p>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3" y="1124744"/>
            <a:ext cx="6408712"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365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27</Words>
  <Application>Microsoft Office PowerPoint</Application>
  <PresentationFormat>Presentazione su schermo (4:3)</PresentationFormat>
  <Paragraphs>7</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        III A  Plesso Rodari</vt:lpstr>
      <vt:lpstr>Mother’s Day is celebrated all around the world.  In Italy, it is celebrated on the second Sunday, in May; in the United Kingdom the fourth Sunday of Lent</vt:lpstr>
      <vt:lpstr>  Learn and copy on the copybook  Special day Mummy, my darling you love me  and I love you.  You are the best  in every day of the year.  Happy special day</vt:lpstr>
      <vt:lpstr>  On the  workbook copy and complete  About my mummy  My mummy’s name is……… Her surname is…… She is………..years old.  She has got …….. (colour)hair and…( colour)eyes. Her favourite colour is… Her favourite food is… She has got a ….(colour) dress and ….(colour) shoes.    </vt:lpstr>
      <vt:lpstr>Presentazione standard di PowerPoint</vt:lpstr>
      <vt:lpstr>Listen this song “I Love My Mommy “   I love my mommy, I love my mommy I love my mommy, yes I do.' Here's a kiss and a hug for you Thank you mommy for all you do Happy Mother's Day, Happy Mother's Day 'Happy Mother's Day, I love you.' I love my mommy, I love my mommy I love my mommy, yes I do. Here's a kiss and a hug for you Thank you mommy for all you do Happy Mother's Day, Happy Mother's Day Happy Mother's Day, I love you. Happy Mother's Day, I love you.  link:   https://www.youtube.com/watch?v=A014gTIAeng   </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III A  Plesso Rodari</dc:title>
  <dc:creator>MyPc</dc:creator>
  <cp:lastModifiedBy>MyPc</cp:lastModifiedBy>
  <cp:revision>14</cp:revision>
  <dcterms:created xsi:type="dcterms:W3CDTF">2020-05-02T13:26:16Z</dcterms:created>
  <dcterms:modified xsi:type="dcterms:W3CDTF">2020-05-03T18:50:15Z</dcterms:modified>
</cp:coreProperties>
</file>