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8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24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89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87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95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20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62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79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49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9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48E7-91AB-4C33-9D29-58692B542C5B}" type="datetimeFigureOut">
              <a:rPr lang="it-IT" smtClean="0"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D58C-8A22-48EC-A43A-C70DD396F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98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424936" cy="5084440"/>
          </a:xfrm>
        </p:spPr>
      </p:pic>
      <p:sp>
        <p:nvSpPr>
          <p:cNvPr id="5" name="CasellaDiTesto 4"/>
          <p:cNvSpPr txBox="1"/>
          <p:nvPr/>
        </p:nvSpPr>
        <p:spPr>
          <a:xfrm>
            <a:off x="3923928" y="5301208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#</a:t>
            </a:r>
            <a:r>
              <a:rPr lang="it-IT" sz="4000" b="1" dirty="0" err="1">
                <a:solidFill>
                  <a:srgbClr val="0070C0"/>
                </a:solidFill>
              </a:rPr>
              <a:t>andràtuttobene</a:t>
            </a:r>
            <a:endParaRPr lang="it-IT" sz="4000" b="1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97710" y="908720"/>
            <a:ext cx="67102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 piramide ecologica, </a:t>
            </a:r>
          </a:p>
          <a:p>
            <a:pPr algn="ctr"/>
            <a:r>
              <a:rPr lang="it-IT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 rete alimentare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552859" y="6020233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Maestra C. D’</a:t>
            </a:r>
            <a:r>
              <a:rPr lang="it-IT" dirty="0" err="1">
                <a:solidFill>
                  <a:srgbClr val="0070C0"/>
                </a:solidFill>
              </a:rPr>
              <a:t>Antò</a:t>
            </a:r>
            <a:r>
              <a:rPr lang="it-IT" dirty="0">
                <a:solidFill>
                  <a:srgbClr val="0070C0"/>
                </a:solidFill>
              </a:rPr>
              <a:t> , R. De Falco</a:t>
            </a:r>
          </a:p>
        </p:txBody>
      </p:sp>
    </p:spTree>
    <p:extLst>
      <p:ext uri="{BB962C8B-B14F-4D97-AF65-F5344CB8AC3E}">
        <p14:creationId xmlns:p14="http://schemas.microsoft.com/office/powerpoint/2010/main" val="395134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623047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Tutti gli esseri viventi sono collegati tra loro come gli anelli di una catena detta catena alimentare. Il punto d’inizio è rappresentato dai produttori.</a:t>
            </a:r>
          </a:p>
          <a:p>
            <a:r>
              <a:rPr lang="it-IT" b="1" dirty="0">
                <a:solidFill>
                  <a:srgbClr val="00B050"/>
                </a:solidFill>
              </a:rPr>
              <a:t>Gli erbivori sono </a:t>
            </a:r>
            <a:r>
              <a:rPr lang="it-IT" b="1" dirty="0">
                <a:solidFill>
                  <a:srgbClr val="FF0000"/>
                </a:solidFill>
              </a:rPr>
              <a:t>consumatori primari</a:t>
            </a:r>
            <a:r>
              <a:rPr lang="it-IT" b="1" dirty="0">
                <a:solidFill>
                  <a:srgbClr val="00B050"/>
                </a:solidFill>
              </a:rPr>
              <a:t>,  i carnivori che mangiano gli erbivori </a:t>
            </a:r>
            <a:r>
              <a:rPr lang="it-IT" b="1" dirty="0">
                <a:solidFill>
                  <a:srgbClr val="FF0000"/>
                </a:solidFill>
              </a:rPr>
              <a:t>consumatori secondari</a:t>
            </a:r>
            <a:r>
              <a:rPr lang="it-IT" b="1" dirty="0">
                <a:solidFill>
                  <a:srgbClr val="00B050"/>
                </a:solidFill>
              </a:rPr>
              <a:t>;  i carnivori che si cibano di altri carnivori sono </a:t>
            </a:r>
            <a:r>
              <a:rPr lang="it-IT" b="1" dirty="0">
                <a:solidFill>
                  <a:srgbClr val="FF0000"/>
                </a:solidFill>
              </a:rPr>
              <a:t>consumatori terziari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4968552" cy="2664296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203650" y="633462"/>
            <a:ext cx="62486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Catena alimentare</a:t>
            </a:r>
          </a:p>
        </p:txBody>
      </p:sp>
    </p:spTree>
    <p:extLst>
      <p:ext uri="{BB962C8B-B14F-4D97-AF65-F5344CB8AC3E}">
        <p14:creationId xmlns:p14="http://schemas.microsoft.com/office/powerpoint/2010/main" val="308707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Piramide ecologica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3426809" cy="367240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572000" y="2044876"/>
            <a:ext cx="38164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Si può raffigurare una catena alimentare utilizzando una piramide chiamata </a:t>
            </a:r>
            <a:r>
              <a:rPr lang="it-IT" dirty="0">
                <a:solidFill>
                  <a:srgbClr val="FF0000"/>
                </a:solidFill>
              </a:rPr>
              <a:t>PIRAMIDE ECOLOGICA.</a:t>
            </a:r>
            <a:r>
              <a:rPr lang="it-IT" dirty="0">
                <a:solidFill>
                  <a:srgbClr val="00B050"/>
                </a:solidFill>
              </a:rPr>
              <a:t> Le piante ( produttori) sono alla base. Nello strato superiore ci sono gli erbivori (consumatori primari). Poi i carnivori (consumatori secondari). Al vertice della piramide i superpredatori  (consumatori terziari)</a:t>
            </a:r>
          </a:p>
          <a:p>
            <a:r>
              <a:rPr lang="it-IT" dirty="0">
                <a:solidFill>
                  <a:srgbClr val="00B050"/>
                </a:solidFill>
              </a:rPr>
              <a:t>E’ una piramide equilibrata , ma può essere minacciata quando in qualche gradino ci sono troppi animali o troppo pochi</a:t>
            </a:r>
          </a:p>
        </p:txBody>
      </p:sp>
    </p:spTree>
    <p:extLst>
      <p:ext uri="{BB962C8B-B14F-4D97-AF65-F5344CB8AC3E}">
        <p14:creationId xmlns:p14="http://schemas.microsoft.com/office/powerpoint/2010/main" val="65494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475656" y="404664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Rete alimentare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68760"/>
            <a:ext cx="5904656" cy="308416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27584" y="4653136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Esistono catene alimentari in diversi ambienti.  Alcuni animali possono predare in catene alimentari diverse. </a:t>
            </a:r>
          </a:p>
          <a:p>
            <a:r>
              <a:rPr lang="it-IT" b="1" dirty="0">
                <a:solidFill>
                  <a:srgbClr val="00B050"/>
                </a:solidFill>
              </a:rPr>
              <a:t>Le catene sono spesse collegate tra loro formando una specie di </a:t>
            </a:r>
            <a:r>
              <a:rPr lang="it-IT" b="1" dirty="0">
                <a:solidFill>
                  <a:srgbClr val="FF0000"/>
                </a:solidFill>
              </a:rPr>
              <a:t>rete</a:t>
            </a:r>
          </a:p>
        </p:txBody>
      </p:sp>
    </p:spTree>
    <p:extLst>
      <p:ext uri="{BB962C8B-B14F-4D97-AF65-F5344CB8AC3E}">
        <p14:creationId xmlns:p14="http://schemas.microsoft.com/office/powerpoint/2010/main" val="9422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</a:rPr>
              <a:t>Ora tocca a te: 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Studia pagina 143 e 144 e completa le pagine 145 e 146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21145"/>
            <a:ext cx="7848872" cy="4403973"/>
          </a:xfrm>
        </p:spPr>
      </p:pic>
      <p:sp>
        <p:nvSpPr>
          <p:cNvPr id="5" name="CasellaDiTesto 4"/>
          <p:cNvSpPr txBox="1"/>
          <p:nvPr/>
        </p:nvSpPr>
        <p:spPr>
          <a:xfrm>
            <a:off x="3563888" y="551723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#</a:t>
            </a:r>
            <a:r>
              <a:rPr lang="it-IT" sz="4000" b="1" dirty="0" err="1">
                <a:solidFill>
                  <a:srgbClr val="0070C0"/>
                </a:solidFill>
              </a:rPr>
              <a:t>andràtuttobene</a:t>
            </a:r>
            <a:endParaRPr lang="it-IT" sz="4000" b="1" dirty="0">
              <a:solidFill>
                <a:srgbClr val="0070C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83868" y="465313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Un abbraccio dai vostri Maestri</a:t>
            </a:r>
          </a:p>
        </p:txBody>
      </p:sp>
    </p:spTree>
    <p:extLst>
      <p:ext uri="{BB962C8B-B14F-4D97-AF65-F5344CB8AC3E}">
        <p14:creationId xmlns:p14="http://schemas.microsoft.com/office/powerpoint/2010/main" val="2939658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200</Words>
  <Application>Microsoft Office PowerPoint</Application>
  <PresentationFormat>Presentazione su schermo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Presentazione standard di PowerPoint</vt:lpstr>
      <vt:lpstr>Presentazione standard di PowerPoint</vt:lpstr>
      <vt:lpstr>Piramide ecologica</vt:lpstr>
      <vt:lpstr>Rete alimentare </vt:lpstr>
      <vt:lpstr>Ora tocca a te:  Studia pagina 143 e 144 e completa le pagine 145 e 146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Raffaella Castiello</cp:lastModifiedBy>
  <cp:revision>9</cp:revision>
  <dcterms:created xsi:type="dcterms:W3CDTF">2020-05-17T06:40:17Z</dcterms:created>
  <dcterms:modified xsi:type="dcterms:W3CDTF">2020-05-17T18:50:36Z</dcterms:modified>
</cp:coreProperties>
</file>