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E7C98-1419-4372-9C19-A2D97AD2F4F8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DBFEB-6E58-487D-811C-49A13872CC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97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60762E6-AB4E-4AA6-8893-8F858A30DA3C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60762E6-AB4E-4AA6-8893-8F858A30DA3C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60762E6-AB4E-4AA6-8893-8F858A30DA3C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887760"/>
          </a:xfrm>
        </p:spPr>
        <p:txBody>
          <a:bodyPr>
            <a:normAutofit/>
          </a:bodyPr>
          <a:lstStyle/>
          <a:p>
            <a:r>
              <a:rPr lang="it-IT" sz="3200" dirty="0" smtClean="0"/>
              <a:t>D0c. Pasqualina Ciccone</a:t>
            </a:r>
            <a:endParaRPr lang="it-IT" sz="3200" dirty="0"/>
          </a:p>
        </p:txBody>
      </p:sp>
      <p:pic>
        <p:nvPicPr>
          <p:cNvPr id="1026" name="Picture 2" descr="FESTA DELLA REPUBBLICA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4922"/>
            <a:ext cx="8784976" cy="557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848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92088"/>
            <a:ext cx="8791575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651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L REFERENDUM &lt;ul&gt;&lt;li&gt;In Italia il  2 giugno 1946 , dopo venti anni di fascismo e cinque anni di guerra, si svolse il  Re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628"/>
            <a:ext cx="8806408" cy="660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251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 SIMBOLI DELLA REPUBBLICA &lt;ul&gt;&lt;li&gt;LO STEMMA DELLA REPUBBLICA &lt;/li&gt;&lt;/ul&gt;&lt;ul&gt;&lt;li&gt;LO STEMMA DELLA REPUBBLICA &lt;/li&gt;&lt;/ul&gt;&lt;ul&gt;&lt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657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O STEMMA DELLA REPUBBLICA &lt;ul&gt;&lt;li&gt;La stella   è da sempre uno degli emblemi d’Italia, già nell’iconografia del Rinascime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127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 SIMBOLI DELLA REPUBBLICA &lt;ul&gt;&lt;li&gt;IL TRICOLORE &lt;/li&gt;&lt;/ul&gt;&lt;ul&gt;&lt;li&gt;IL TRICOLORE &lt;/li&gt;&lt;/ul&gt;&lt;ul&gt;&lt;li&gt;Del  Tricolore  (la band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548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L TRICOLORE &lt;ul&gt;&lt;li&gt;Oggi, come recita l’articolo 12 della nostra Carta Costituzionale: “ La bandiera della Repubblica è 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627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 SIMBOLI DELLA REPUBBLICA &lt;ul&gt;&lt;li&gt;LO STENDARDO PRESIDENZIALE &lt;/li&gt;&lt;/ul&gt;&lt;ul&gt;&lt;li&gt;LO STENDARDO PRESIDENZIALE &lt;/li&gt;&lt;/ul&gt;&lt;ul&gt;&lt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972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b="1" dirty="0">
                <a:solidFill>
                  <a:srgbClr val="CC0066"/>
                </a:solidFill>
                <a:latin typeface="Comic Sans MS"/>
              </a:rPr>
              <a:t>Il Presidente della Repubblica risiede a Roma presso il Palazzo del Quirinale</a:t>
            </a:r>
            <a:endParaRPr lang="it-IT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8497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643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5575"/>
            <a:ext cx="885825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4602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233</TotalTime>
  <Words>16</Words>
  <Application>Microsoft Office PowerPoint</Application>
  <PresentationFormat>Presentazione su schermo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Città</vt:lpstr>
      <vt:lpstr>D0c. Pasqualina Ciccone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Presidente della Repubblica risiede a Roma presso il Palazzo del Quirinale</vt:lpstr>
      <vt:lpstr>Presentazione standard di PowerPoint</vt:lpstr>
      <vt:lpstr>Presentazione standard di PowerPoint</vt:lpstr>
    </vt:vector>
  </TitlesOfParts>
  <Company>Ministero dell'Economia e delle Finanze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giugno</dc:title>
  <dc:creator>Lina</dc:creator>
  <cp:lastModifiedBy>lina</cp:lastModifiedBy>
  <cp:revision>49</cp:revision>
  <dcterms:created xsi:type="dcterms:W3CDTF">2020-03-22T15:44:21Z</dcterms:created>
  <dcterms:modified xsi:type="dcterms:W3CDTF">2020-05-22T12:21:40Z</dcterms:modified>
</cp:coreProperties>
</file>