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23" autoAdjust="0"/>
  </p:normalViewPr>
  <p:slideViewPr>
    <p:cSldViewPr>
      <p:cViewPr>
        <p:scale>
          <a:sx n="76" d="100"/>
          <a:sy n="76" d="100"/>
        </p:scale>
        <p:origin x="-120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7C98-1419-4372-9C19-A2D97AD2F4F8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DBFEB-6E58-487D-811C-49A13872C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9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 POESIA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DBFEB-6E58-487D-811C-49A13872CCB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42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DBFEB-6E58-487D-811C-49A13872CCB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0762E6-AB4E-4AA6-8893-8F858A30DA3C}" type="datetimeFigureOut">
              <a:rPr lang="it-IT" smtClean="0"/>
              <a:t>10/05/2020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chede ed attività didattiche del Maestro Fabio per la scuola primaria. Giochiecolori.it: IL TESTO POETICO: percorso completo di 15 pagine sulla poesia per la classe quinta scuola primaria (analisi, parafrasi, rime, figure retoriche) Scuola Elementare, Istruzione, Album, Facebook, Geografia, Musica, Labrado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7"/>
            <a:ext cx="8784976" cy="5776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63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La poesia</a:t>
            </a:r>
            <a:r>
              <a:rPr lang="it-IT" sz="2800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 è una forma </a:t>
            </a:r>
            <a:r>
              <a:rPr lang="it-IT" sz="2800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d’arte con la quale il poeta esprime sentimenti, emozioni, descrive fatti, immagini.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Nella poesia sono presenti 2 elementi: </a:t>
            </a: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il verso e la strofa</a:t>
            </a:r>
            <a:r>
              <a:rPr lang="it-IT" sz="2800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Il verso </a:t>
            </a:r>
            <a:r>
              <a:rPr lang="it-IT" sz="2800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è ciascuna delle righe che formano il testo poetico.</a:t>
            </a:r>
            <a:endParaRPr lang="it-IT" sz="2800" b="1" dirty="0" smtClean="0">
              <a:solidFill>
                <a:srgbClr val="211922"/>
              </a:solidFill>
              <a:latin typeface="Segoe U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La strofa </a:t>
            </a: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è un insieme di versi</a:t>
            </a: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. Le strofe sono separate tra loro da uno spazio.</a:t>
            </a:r>
            <a:endParaRPr lang="it-IT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Quando due versi finiscono con le stesse lettere a </a:t>
            </a:r>
            <a:r>
              <a:rPr lang="it-IT" sz="2800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partire dall’ultimo accento si dice che fanno </a:t>
            </a: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rima</a:t>
            </a:r>
            <a:r>
              <a:rPr lang="it-IT" sz="2800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.</a:t>
            </a:r>
            <a:endParaRPr lang="it-IT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 </a:t>
            </a:r>
            <a:endParaRPr lang="it-IT" sz="2000" dirty="0">
              <a:latin typeface="Calibri"/>
              <a:ea typeface="Calibri"/>
              <a:cs typeface="Times New Roman"/>
            </a:endParaRPr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LA POESIA</a:t>
            </a:r>
          </a:p>
        </p:txBody>
      </p:sp>
    </p:spTree>
    <p:extLst>
      <p:ext uri="{BB962C8B-B14F-4D97-AF65-F5344CB8AC3E}">
        <p14:creationId xmlns:p14="http://schemas.microsoft.com/office/powerpoint/2010/main" val="395706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atin typeface="Calibri"/>
                <a:ea typeface="Calibri"/>
                <a:cs typeface="Times New Roman"/>
              </a:rPr>
              <a:t/>
            </a:r>
            <a:br>
              <a:rPr lang="it-IT" sz="2000" dirty="0">
                <a:latin typeface="Calibri"/>
                <a:ea typeface="Calibri"/>
                <a:cs typeface="Times New Roman"/>
              </a:rPr>
            </a:br>
            <a:r>
              <a:rPr lang="it-IT" sz="14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La rima è baciata quando </a:t>
            </a:r>
            <a:r>
              <a:rPr lang="it-IT" sz="14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due parole poste a breve distanza hanno lo stesso suono finale  </a:t>
            </a:r>
            <a:r>
              <a:rPr lang="it-IT" sz="1200" dirty="0">
                <a:latin typeface="Calibri"/>
                <a:ea typeface="Calibri"/>
                <a:cs typeface="Times New Roman"/>
              </a:rPr>
              <a:t/>
            </a:r>
            <a:br>
              <a:rPr lang="it-IT" sz="1200" dirty="0">
                <a:latin typeface="Calibri"/>
                <a:ea typeface="Calibri"/>
                <a:cs typeface="Times New Roman"/>
              </a:rPr>
            </a:br>
            <a:endParaRPr lang="it-IT" sz="1200" dirty="0"/>
          </a:p>
        </p:txBody>
      </p:sp>
      <p:pic>
        <p:nvPicPr>
          <p:cNvPr id="4" name="Segnaposto contenuto 3" descr="La filastrocca delle parole gentili: alla Fedele Calvosa va in scena la settimana della Gentilezza Essere Genitori Dolci, Disciplina Positiva, Educazione Bambini, Filastrocche, Istruzione Domiciliare, Positività, Alfabeto, Sentimenti, Citazioni Italiane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28992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32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6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LA RIMA ALTERNATA UNISCE IL PRIMO VERSO CON IL TERZO, IL SECONDO CON IL QUARTO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8497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65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SOTTOLINEA LE RIME BACIATE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96855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58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SOTTOLINEA LA RIMA ALTERNATA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       </a:t>
            </a: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E’ </a:t>
            </a: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PRIMAVERA</a:t>
            </a:r>
            <a:endParaRPr lang="it-IT" sz="16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Ho </a:t>
            </a: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uno scialle incantato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me </a:t>
            </a: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l’hanno dato le farfalle 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che </a:t>
            </a: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vivono nel prato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e</a:t>
            </a:r>
            <a:r>
              <a:rPr lang="it-IT" sz="2800" b="1" dirty="0" smtClean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 svolazzano </a:t>
            </a:r>
            <a:r>
              <a:rPr lang="it-IT" sz="2800" b="1" dirty="0">
                <a:solidFill>
                  <a:srgbClr val="211922"/>
                </a:solidFill>
                <a:latin typeface="Segoe UI"/>
                <a:ea typeface="Calibri"/>
                <a:cs typeface="Times New Roman"/>
              </a:rPr>
              <a:t>su margherite gialle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346</TotalTime>
  <Words>135</Words>
  <Application>Microsoft Office PowerPoint</Application>
  <PresentationFormat>Presentazione su schermo (4:3)</PresentationFormat>
  <Paragraphs>19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Città</vt:lpstr>
      <vt:lpstr>Presentazione standard di PowerPoint</vt:lpstr>
      <vt:lpstr>LA POESIA</vt:lpstr>
      <vt:lpstr> La rima è baciata quando due parole poste a breve distanza hanno lo stesso suono finale   </vt:lpstr>
      <vt:lpstr>LA RIMA ALTERNATA UNISCE IL PRIMO VERSO CON IL TERZO, IL SECONDO CON IL QUARTO </vt:lpstr>
      <vt:lpstr>SOTTOLINEA LE RIME BACIATE</vt:lpstr>
      <vt:lpstr>SOTTOLINEA LA RIMA ALTERNATA</vt:lpstr>
    </vt:vector>
  </TitlesOfParts>
  <Company>Ministero dell'Economia e delle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poesia</dc:title>
  <dc:creator>Lina</dc:creator>
  <cp:lastModifiedBy>lina</cp:lastModifiedBy>
  <cp:revision>79</cp:revision>
  <dcterms:created xsi:type="dcterms:W3CDTF">2020-03-22T15:44:21Z</dcterms:created>
  <dcterms:modified xsi:type="dcterms:W3CDTF">2020-05-10T10:23:01Z</dcterms:modified>
</cp:coreProperties>
</file>