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93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2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63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7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67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8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00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41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6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9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F898-DF0F-45B9-A0D4-80C0415BC744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C9AB-6B85-44A6-800E-3FB1C5B5D2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14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648"/>
            <a:ext cx="705678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7207"/>
            <a:ext cx="4896544" cy="4197037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564904"/>
            <a:ext cx="547260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4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5499"/>
            <a:ext cx="4896544" cy="4179846"/>
          </a:xfrm>
          <a:prstGeom prst="rect">
            <a:avLst/>
          </a:prstGeom>
        </p:spPr>
      </p:pic>
      <p:pic>
        <p:nvPicPr>
          <p:cNvPr id="9" name="Segnaposto contenut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5544616" cy="3375600"/>
          </a:xfrm>
        </p:spPr>
      </p:pic>
    </p:spTree>
    <p:extLst>
      <p:ext uri="{BB962C8B-B14F-4D97-AF65-F5344CB8AC3E}">
        <p14:creationId xmlns:p14="http://schemas.microsoft.com/office/powerpoint/2010/main" val="71819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2656"/>
            <a:ext cx="691276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91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asm</dc:creator>
  <cp:lastModifiedBy>asm</cp:lastModifiedBy>
  <cp:revision>1</cp:revision>
  <dcterms:created xsi:type="dcterms:W3CDTF">2020-05-04T15:40:08Z</dcterms:created>
  <dcterms:modified xsi:type="dcterms:W3CDTF">2020-05-04T15:47:23Z</dcterms:modified>
</cp:coreProperties>
</file>