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62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82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82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9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2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90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09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69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61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70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97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3F8EA-F0B9-4A68-AE1E-245F9E53E05D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87D3-20E9-4FD2-8D61-EB893B72B3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85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Plesso «</a:t>
            </a:r>
            <a:r>
              <a:rPr lang="it-IT" dirty="0" err="1" smtClean="0">
                <a:solidFill>
                  <a:schemeClr val="accent4">
                    <a:lumMod val="75000"/>
                  </a:schemeClr>
                </a:solidFill>
              </a:rPr>
              <a:t>Rodari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» </a:t>
            </a:r>
            <a:b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Insegnante: Rega Maria Vita</a:t>
            </a:r>
            <a:b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Sezione: R      Anni: 3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, 4, 5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6400800" cy="1752600"/>
          </a:xfrm>
        </p:spPr>
        <p:txBody>
          <a:bodyPr/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Campo di esperienza di riferimento:  conoscenza del mondo </a:t>
            </a:r>
          </a:p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&lt;&lt;la frutta della primavera&gt;&gt;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4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360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Frutta di primavera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ATTIVITA’: individua il nome dei seguenti frutti e scrivilo sotto ogni elemento</a:t>
            </a:r>
            <a:endParaRPr lang="it-IT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0" y="1543942"/>
            <a:ext cx="3304204" cy="1525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85430"/>
            <a:ext cx="2632462" cy="125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05147"/>
            <a:ext cx="1919467" cy="159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126" y="1181310"/>
            <a:ext cx="1940083" cy="1887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72956"/>
            <a:ext cx="1863434" cy="16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091" y="3670714"/>
            <a:ext cx="2436030" cy="168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95536" y="609329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Cerchia i frutti che contengono un solo nòcciolo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95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Impara la filastrocca della </a:t>
            </a:r>
            <a:r>
              <a:rPr lang="it-IT" dirty="0" smtClean="0">
                <a:solidFill>
                  <a:srgbClr val="FF0000"/>
                </a:solidFill>
              </a:rPr>
              <a:t>fragola: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900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La ninna nanna delle fragole</a:t>
            </a:r>
            <a:endParaRPr lang="it-IT" sz="4900" dirty="0">
              <a:solidFill>
                <a:schemeClr val="accent6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400" dirty="0" smtClean="0">
                <a:latin typeface="Arabic Typesetting" pitchFamily="66" charset="-78"/>
                <a:cs typeface="Arabic Typesetting" pitchFamily="66" charset="-78"/>
              </a:rPr>
              <a:t>Una fragola per gli occhi blu </a:t>
            </a:r>
          </a:p>
          <a:p>
            <a:pPr marL="0" indent="0">
              <a:buNone/>
            </a:pPr>
            <a:r>
              <a:rPr lang="it-IT" sz="3400" dirty="0">
                <a:latin typeface="Arabic Typesetting" pitchFamily="66" charset="-78"/>
                <a:cs typeface="Arabic Typesetting" pitchFamily="66" charset="-78"/>
              </a:rPr>
              <a:t>s</a:t>
            </a:r>
            <a:r>
              <a:rPr lang="it-IT" sz="3400" dirty="0" smtClean="0">
                <a:latin typeface="Arabic Typesetting" pitchFamily="66" charset="-78"/>
                <a:cs typeface="Arabic Typesetting" pitchFamily="66" charset="-78"/>
              </a:rPr>
              <a:t>ette fragole, un naso all’insù</a:t>
            </a:r>
          </a:p>
          <a:p>
            <a:pPr marL="0" indent="0">
              <a:buNone/>
            </a:pPr>
            <a:r>
              <a:rPr lang="it-IT" sz="3400" dirty="0" smtClean="0">
                <a:latin typeface="Arabic Typesetting" pitchFamily="66" charset="-78"/>
                <a:cs typeface="Arabic Typesetting" pitchFamily="66" charset="-78"/>
              </a:rPr>
              <a:t>un cestino con tre fragoline</a:t>
            </a:r>
          </a:p>
          <a:p>
            <a:pPr marL="0" indent="0">
              <a:buNone/>
            </a:pPr>
            <a:r>
              <a:rPr lang="it-IT" sz="3400" dirty="0">
                <a:latin typeface="Arabic Typesetting" pitchFamily="66" charset="-78"/>
                <a:cs typeface="Arabic Typesetting" pitchFamily="66" charset="-78"/>
              </a:rPr>
              <a:t>e</a:t>
            </a:r>
            <a:r>
              <a:rPr lang="it-IT" sz="3400" dirty="0" smtClean="0">
                <a:latin typeface="Arabic Typesetting" pitchFamily="66" charset="-78"/>
                <a:cs typeface="Arabic Typesetting" pitchFamily="66" charset="-78"/>
              </a:rPr>
              <a:t> due piccole dolci manine. </a:t>
            </a:r>
          </a:p>
          <a:p>
            <a:pPr marL="0" indent="0">
              <a:buNone/>
            </a:pPr>
            <a:r>
              <a:rPr lang="it-IT" sz="3400" dirty="0" smtClean="0">
                <a:latin typeface="Arabic Typesetting" pitchFamily="66" charset="-78"/>
                <a:cs typeface="Arabic Typesetting" pitchFamily="66" charset="-78"/>
              </a:rPr>
              <a:t>Una fragola per due piedini </a:t>
            </a:r>
          </a:p>
          <a:p>
            <a:pPr marL="0" indent="0">
              <a:buNone/>
            </a:pPr>
            <a:r>
              <a:rPr lang="it-IT" sz="3400" dirty="0">
                <a:latin typeface="Arabic Typesetting" pitchFamily="66" charset="-78"/>
                <a:cs typeface="Arabic Typesetting" pitchFamily="66" charset="-78"/>
              </a:rPr>
              <a:t>e</a:t>
            </a:r>
            <a:r>
              <a:rPr lang="it-IT" sz="3400" dirty="0" smtClean="0">
                <a:latin typeface="Arabic Typesetting" pitchFamily="66" charset="-78"/>
                <a:cs typeface="Arabic Typesetting" pitchFamily="66" charset="-78"/>
              </a:rPr>
              <a:t> i pensieri di dieci bambini </a:t>
            </a:r>
          </a:p>
          <a:p>
            <a:pPr marL="0" indent="0">
              <a:buNone/>
            </a:pPr>
            <a:r>
              <a:rPr lang="it-IT" sz="3400" dirty="0">
                <a:latin typeface="Arabic Typesetting" pitchFamily="66" charset="-78"/>
                <a:cs typeface="Arabic Typesetting" pitchFamily="66" charset="-78"/>
              </a:rPr>
              <a:t>p</a:t>
            </a:r>
            <a:r>
              <a:rPr lang="it-IT" sz="3400" dirty="0" smtClean="0">
                <a:latin typeface="Arabic Typesetting" pitchFamily="66" charset="-78"/>
                <a:cs typeface="Arabic Typesetting" pitchFamily="66" charset="-78"/>
              </a:rPr>
              <a:t>er un bimbo che già fa la nanna, </a:t>
            </a:r>
          </a:p>
          <a:p>
            <a:pPr marL="0" indent="0">
              <a:buNone/>
            </a:pPr>
            <a:r>
              <a:rPr lang="it-IT" sz="3400" dirty="0">
                <a:latin typeface="Arabic Typesetting" pitchFamily="66" charset="-78"/>
                <a:cs typeface="Arabic Typesetting" pitchFamily="66" charset="-78"/>
              </a:rPr>
              <a:t>u</a:t>
            </a:r>
            <a:r>
              <a:rPr lang="it-IT" sz="3400" dirty="0" smtClean="0">
                <a:latin typeface="Arabic Typesetting" pitchFamily="66" charset="-78"/>
                <a:cs typeface="Arabic Typesetting" pitchFamily="66" charset="-78"/>
              </a:rPr>
              <a:t>n bel sogno di fragole e panna!</a:t>
            </a:r>
          </a:p>
        </p:txBody>
      </p:sp>
    </p:spTree>
    <p:extLst>
      <p:ext uri="{BB962C8B-B14F-4D97-AF65-F5344CB8AC3E}">
        <p14:creationId xmlns:p14="http://schemas.microsoft.com/office/powerpoint/2010/main" val="141977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800" dirty="0" smtClean="0">
                <a:solidFill>
                  <a:schemeClr val="accent5">
                    <a:lumMod val="75000"/>
                  </a:schemeClr>
                </a:solidFill>
              </a:rPr>
              <a:t>Aspetto un vostro video in cui recitate la filastrocca!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5400" dirty="0" smtClean="0">
                <a:solidFill>
                  <a:srgbClr val="FF0000"/>
                </a:solidFill>
                <a:latin typeface="Algerian" pitchFamily="82" charset="0"/>
              </a:rPr>
              <a:t>Buon lavoro!</a:t>
            </a:r>
            <a:endParaRPr lang="it-IT" sz="54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7247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101</Words>
  <Application>Microsoft Office PowerPoint</Application>
  <PresentationFormat>Presentazione su schermo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Plesso «Rodari»  Insegnante: Rega Maria Vita Sezione: R      Anni: 3, 4, 5</vt:lpstr>
      <vt:lpstr>Frutta di primavera ATTIVITA’: individua il nome dei seguenti frutti e scrivilo sotto ogni elemento</vt:lpstr>
      <vt:lpstr>Impara la filastrocca della fragola:  La ninna nanna delle fragole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Plesso Rodari  Insegnante Rega Maria Vita Sezione R      Anni 3,4,5</dc:title>
  <dc:creator>PC</dc:creator>
  <cp:lastModifiedBy>PC</cp:lastModifiedBy>
  <cp:revision>4</cp:revision>
  <dcterms:created xsi:type="dcterms:W3CDTF">2020-05-08T05:52:14Z</dcterms:created>
  <dcterms:modified xsi:type="dcterms:W3CDTF">2020-05-08T06:23:41Z</dcterms:modified>
</cp:coreProperties>
</file>