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0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9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78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08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11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31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61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46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75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4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55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4534E-CDBA-4CA6-BB99-8CFF6A0BB44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FF29-0758-4401-8336-0110766F84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4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Plesso «</a:t>
            </a:r>
            <a:r>
              <a:rPr lang="it-IT" dirty="0" err="1" smtClean="0"/>
              <a:t>Rodari</a:t>
            </a:r>
            <a:r>
              <a:rPr lang="it-IT" dirty="0" smtClean="0"/>
              <a:t>» </a:t>
            </a:r>
            <a:br>
              <a:rPr lang="it-IT" dirty="0" smtClean="0"/>
            </a:br>
            <a:r>
              <a:rPr lang="it-IT" dirty="0" smtClean="0"/>
              <a:t>Insegnante: Rega Maria Vita</a:t>
            </a:r>
            <a:br>
              <a:rPr lang="it-IT" dirty="0" smtClean="0"/>
            </a:br>
            <a:r>
              <a:rPr lang="it-IT" dirty="0" smtClean="0"/>
              <a:t>Sezione: R        Anni: 3, 4, 5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FILASTROCCA </a:t>
            </a:r>
            <a:r>
              <a:rPr lang="it-IT" sz="4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«APE giallina»</a:t>
            </a:r>
            <a:endParaRPr lang="it-IT" sz="4000" dirty="0">
              <a:solidFill>
                <a:schemeClr val="accent6">
                  <a:lumMod val="75000"/>
                </a:schemeClr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"/>
          <a:stretch/>
        </p:blipFill>
        <p:spPr bwMode="auto">
          <a:xfrm>
            <a:off x="4622989" y="5065771"/>
            <a:ext cx="4521011" cy="179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WhatsApp Video 2020-05-26 at 09.28.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79" y="2767"/>
            <a:ext cx="3566337" cy="63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9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</Words>
  <Application>Microsoft Office PowerPoint</Application>
  <PresentationFormat>Presentazione su schermo (4:3)</PresentationFormat>
  <Paragraphs>2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Plesso «Rodari»  Insegnante: Rega Maria Vita Sezione: R        Anni: 3, 4, 5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PC</cp:lastModifiedBy>
  <cp:revision>4</cp:revision>
  <dcterms:created xsi:type="dcterms:W3CDTF">2020-05-26T06:56:32Z</dcterms:created>
  <dcterms:modified xsi:type="dcterms:W3CDTF">2020-05-26T07:33:49Z</dcterms:modified>
</cp:coreProperties>
</file>