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752" autoAdjust="0"/>
    <p:restoredTop sz="94737" autoAdjust="0"/>
  </p:normalViewPr>
  <p:slideViewPr>
    <p:cSldViewPr snapToGrid="0">
      <p:cViewPr>
        <p:scale>
          <a:sx n="66" d="100"/>
          <a:sy n="66" d="100"/>
        </p:scale>
        <p:origin x="-948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A3D1125-5252-44A9-9FD0-6C15C1333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26E7EEDA-1AB7-4700-9E6B-3C4417AE5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63EAD26-344F-436A-9440-C3FBBC538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FE34-60CB-4469-A990-314D2D0DDF40}" type="datetimeFigureOut">
              <a:rPr lang="it-IT" smtClean="0"/>
              <a:pPr/>
              <a:t>11/05/2020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6414F6B-A808-480F-A08F-015F57E44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1443E49-4263-4A5B-8053-382BA7D54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2B2A-C2F3-4B03-9688-18C4CF8FD3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6355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2F61F41-964B-4286-9078-56C1C8AA2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EAAABF5B-21E5-4752-AC69-00C369673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FB8AB0-27AF-43DD-9B43-8F1210FCD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FE34-60CB-4469-A990-314D2D0DDF40}" type="datetimeFigureOut">
              <a:rPr lang="it-IT" smtClean="0"/>
              <a:pPr/>
              <a:t>11/05/2020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674EE72-AC93-4E52-B8AF-11D12A44C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D4ADE4E-8E60-475C-92A5-0936D69BA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2B2A-C2F3-4B03-9688-18C4CF8FD3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3613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BF06F350-9BDA-4B4C-8F7C-215EE7572A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DE819EC7-B0B9-4740-BAFE-2231712D9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1530848-4625-4333-8E0F-15175D50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FE34-60CB-4469-A990-314D2D0DDF40}" type="datetimeFigureOut">
              <a:rPr lang="it-IT" smtClean="0"/>
              <a:pPr/>
              <a:t>11/05/2020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42269904-B153-48A5-8D33-84F8582AF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B0839CF-1554-462A-A6B1-E2103FCB4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2B2A-C2F3-4B03-9688-18C4CF8FD3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1927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A2FEE98-D43A-4F7E-97CF-B4DC3876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6838689-DDF3-4B35-905A-C62E753AA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5F9F4C3-50A9-4022-937C-AEBFA4BD7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FE34-60CB-4469-A990-314D2D0DDF40}" type="datetimeFigureOut">
              <a:rPr lang="it-IT" smtClean="0"/>
              <a:pPr/>
              <a:t>11/05/2020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5FA5163-D4D3-4349-BC96-69CAABE8E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2FA630B-81F2-4287-9A25-70246AD6A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2B2A-C2F3-4B03-9688-18C4CF8FD3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7675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295CA80-7758-44F2-B1EA-75C84B49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2355369-64A8-4132-865C-9CDEDB44A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5F103E4-B36C-4459-98C3-864E4781C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FE34-60CB-4469-A990-314D2D0DDF40}" type="datetimeFigureOut">
              <a:rPr lang="it-IT" smtClean="0"/>
              <a:pPr/>
              <a:t>11/05/2020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2989CD5-8F50-4D30-B59D-DF800FBD9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C5D8FE5-82BE-4015-8D25-64621BE70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2B2A-C2F3-4B03-9688-18C4CF8FD3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7432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0CBE23B-602F-43FB-B122-71DA8F16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8EBE61D-CE36-4567-B398-D80491105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C58C5B91-4612-44A5-A163-BA392CD87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C7FC05B8-32FF-45A4-BD0E-28CFB150B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FE34-60CB-4469-A990-314D2D0DDF40}" type="datetimeFigureOut">
              <a:rPr lang="it-IT" smtClean="0"/>
              <a:pPr/>
              <a:t>11/05/2020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FC92509-534E-4A52-95D7-AB4BFB869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EB8484A-E5C3-426F-92CA-074DF66B4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2B2A-C2F3-4B03-9688-18C4CF8FD3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9922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0E9548B-3497-477F-B681-FAA20F81A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3DE022F5-3F0F-41CB-929B-D3241CEE7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920A4509-A307-462D-9FE9-E2D3BB9B7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ED69701A-C8AB-434F-AFF4-E9202D6C3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1D87941C-E799-4C37-BFDF-17D6B3C27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72C4F8C6-7610-4AD6-9ACD-09BAA3356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FE34-60CB-4469-A990-314D2D0DDF40}" type="datetimeFigureOut">
              <a:rPr lang="it-IT" smtClean="0"/>
              <a:pPr/>
              <a:t>11/05/2020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D2BF74CB-5F56-4A4E-82DF-344033EF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E8A9D4BB-4295-4D5F-B31D-691642496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2B2A-C2F3-4B03-9688-18C4CF8FD3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7855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6866905-B004-4755-941C-8217E71F4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56D2ECE9-910B-49F6-ABE1-69C8D02D6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FE34-60CB-4469-A990-314D2D0DDF40}" type="datetimeFigureOut">
              <a:rPr lang="it-IT" smtClean="0"/>
              <a:pPr/>
              <a:t>11/05/2020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2C476270-0C5C-410F-B5A4-C7E230BAA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426EE9D1-CB29-4CD7-AE14-A75E028D4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2B2A-C2F3-4B03-9688-18C4CF8FD3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1599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2D998F92-33C9-4D1F-9B93-EB894AA0A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FE34-60CB-4469-A990-314D2D0DDF40}" type="datetimeFigureOut">
              <a:rPr lang="it-IT" smtClean="0"/>
              <a:pPr/>
              <a:t>11/05/2020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4164DAE1-4E5A-403E-AB68-EA18C6BC3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8B7EDC50-C6B2-4478-9457-5513DED1A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2B2A-C2F3-4B03-9688-18C4CF8FD3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8668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89F593C-5E2B-433F-91F4-9A752C977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36B037B-EE3B-4CAF-A23B-2665E115C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F5B80822-1194-426D-9A12-DF22EA53D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8D4ABE9-C6ED-4D36-8214-1FE15AD3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FE34-60CB-4469-A990-314D2D0DDF40}" type="datetimeFigureOut">
              <a:rPr lang="it-IT" smtClean="0"/>
              <a:pPr/>
              <a:t>11/05/2020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3103E29A-B447-493A-B317-3C59AF7F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9C8153C9-8D13-47EA-A862-54FCA080E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2B2A-C2F3-4B03-9688-18C4CF8FD3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9280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0753CC4-F42D-4835-90EC-2FEAD9ABB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C81B8DB6-71F7-441E-96E3-54D5254E2A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52B9816F-4306-43F9-BB4F-01C140450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13837B42-1447-40FC-A03C-FF60CBDDD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FE34-60CB-4469-A990-314D2D0DDF40}" type="datetimeFigureOut">
              <a:rPr lang="it-IT" smtClean="0"/>
              <a:pPr/>
              <a:t>11/05/2020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B470B786-E040-41D1-A5CF-E8F4EF0F2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3C390077-8781-4573-A40A-0C281F3C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2B2A-C2F3-4B03-9688-18C4CF8FD3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1312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7FAA77D5-BEC4-4EB7-8245-48B208EB0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D0A8AA73-D041-426D-AE87-2BFEB08D3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4BEBA34-645F-4410-A154-B1103B255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3FE34-60CB-4469-A990-314D2D0DDF40}" type="datetimeFigureOut">
              <a:rPr lang="it-IT" smtClean="0"/>
              <a:pPr/>
              <a:t>11/05/2020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9D356F5-7A87-4CCE-81A7-F3C13A6A1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E80A25C-2B55-4A1C-9B6F-6B341AEA2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C2B2A-C2F3-4B03-9688-18C4CF8FD3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4752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1BD71023-84EB-4BFF-9219-26767C5200FD}"/>
              </a:ext>
            </a:extLst>
          </p:cNvPr>
          <p:cNvSpPr txBox="1"/>
          <p:nvPr/>
        </p:nvSpPr>
        <p:spPr>
          <a:xfrm>
            <a:off x="0" y="-228600"/>
            <a:ext cx="12192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4000" b="1" dirty="0" err="1" smtClean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>MI</a:t>
            </a:r>
            <a:r>
              <a:rPr lang="it-IT" sz="4000" b="1" dirty="0" smtClean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> ORIENTO</a:t>
            </a:r>
          </a:p>
          <a:p>
            <a:pPr algn="ctr"/>
            <a:r>
              <a:rPr lang="it-IT" sz="2400" b="1" dirty="0" smtClean="0">
                <a:latin typeface="Comic Sans MS" pitchFamily="66" charset="0"/>
                <a:cs typeface="Times New Roman" panose="02020603050405020304" pitchFamily="18" charset="0"/>
              </a:rPr>
              <a:t>ATTIVITA’ BAMBINI TRE  ANNI SEZIONE “N”</a:t>
            </a:r>
          </a:p>
          <a:p>
            <a:pPr algn="ctr"/>
            <a:r>
              <a:rPr lang="it-IT" sz="2400" b="1" dirty="0" smtClean="0">
                <a:latin typeface="Comic Sans MS" pitchFamily="66" charset="0"/>
                <a:cs typeface="Times New Roman" panose="02020603050405020304" pitchFamily="18" charset="0"/>
              </a:rPr>
              <a:t>INS. SODANO VINCENZA</a:t>
            </a:r>
          </a:p>
          <a:p>
            <a:endParaRPr lang="it-IT" sz="2800" b="1" dirty="0" smtClean="0">
              <a:latin typeface="Comic Sans MS" pitchFamily="66" charset="0"/>
              <a:cs typeface="Times New Roman" panose="02020603050405020304" pitchFamily="18" charset="0"/>
            </a:endParaRPr>
          </a:p>
          <a:p>
            <a:pPr algn="ctr"/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486" y="1683658"/>
            <a:ext cx="10160000" cy="467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03056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52550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Comic Sans MS" pitchFamily="66" charset="0"/>
              </a:rPr>
              <a:t>RICORDIAMO COME ORIENTARCI </a:t>
            </a:r>
            <a:endParaRPr lang="it-IT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35429" y="1161142"/>
            <a:ext cx="11263085" cy="5696857"/>
          </a:xfrm>
        </p:spPr>
        <p:txBody>
          <a:bodyPr/>
          <a:lstStyle/>
          <a:p>
            <a:pPr algn="just">
              <a:lnSpc>
                <a:spcPts val="3360"/>
              </a:lnSpc>
              <a:buNone/>
            </a:pPr>
            <a:r>
              <a:rPr lang="it-IT" dirty="0" smtClean="0"/>
              <a:t>   </a:t>
            </a:r>
            <a:r>
              <a:rPr lang="it-IT" dirty="0" smtClean="0">
                <a:latin typeface="Comic Sans MS" pitchFamily="66" charset="0"/>
              </a:rPr>
              <a:t>Eccoci ritrovati, cari bambini ! Con questa lezione ripeteremo un po’ i concetti topologici, imparando una piccola filastrocca molto simpatica. Sarà utile per ricordare come spostarci e dove ci troviamo: sopra, sotto, destra, sinistra, dietro, avanti, centro. Quando l’avrete imparata potrete anche fare un bel disegno, così la ricorderete ancora meglio ! Buon lavoro !!!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2050" name="Picture 2" descr="C:\Users\Cinzia\Desktop\BUSSOL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6361" y="3381828"/>
            <a:ext cx="3817296" cy="2895600"/>
          </a:xfrm>
          <a:prstGeom prst="rect">
            <a:avLst/>
          </a:prstGeom>
          <a:noFill/>
        </p:spPr>
      </p:pic>
      <p:pic>
        <p:nvPicPr>
          <p:cNvPr id="5" name="Immagine 4" descr="RITMO BAMBI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4049486"/>
            <a:ext cx="3976915" cy="22932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9150" y="365125"/>
            <a:ext cx="10534650" cy="1325563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Filastrocca per orientarsi</a:t>
            </a:r>
            <a:endParaRPr lang="it-IT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00100" y="1480457"/>
            <a:ext cx="10515600" cy="448491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it-IT" dirty="0" smtClean="0">
                <a:latin typeface="Comic Sans MS" pitchFamily="66" charset="0"/>
              </a:rPr>
              <a:t>Sette punti ho avuto in dono. Per capire dove sono.</a:t>
            </a:r>
          </a:p>
          <a:p>
            <a:pPr>
              <a:buNone/>
            </a:pPr>
            <a:r>
              <a:rPr lang="it-IT" dirty="0" smtClean="0">
                <a:latin typeface="Comic Sans MS" pitchFamily="66" charset="0"/>
              </a:rPr>
              <a:t>Sopra me c'è il cielo vuoto. Io cammino ma non nuoto. </a:t>
            </a:r>
          </a:p>
          <a:p>
            <a:pPr>
              <a:buNone/>
            </a:pPr>
            <a:r>
              <a:rPr lang="it-IT" dirty="0" smtClean="0">
                <a:latin typeface="Comic Sans MS" pitchFamily="66" charset="0"/>
              </a:rPr>
              <a:t>Sotto me c'è il duro suolo. Io cammino ma non volo.</a:t>
            </a:r>
          </a:p>
          <a:p>
            <a:pPr>
              <a:buNone/>
            </a:pPr>
            <a:r>
              <a:rPr lang="it-IT" dirty="0" smtClean="0">
                <a:latin typeface="Comic Sans MS" pitchFamily="66" charset="0"/>
              </a:rPr>
              <a:t>Alla destra la mia mamma. A sinistra il mio papà.</a:t>
            </a:r>
          </a:p>
          <a:p>
            <a:pPr>
              <a:buNone/>
            </a:pPr>
            <a:r>
              <a:rPr lang="it-IT" dirty="0" smtClean="0">
                <a:latin typeface="Comic Sans MS" pitchFamily="66" charset="0"/>
              </a:rPr>
              <a:t>Dietro me ciò che era prima. Avanti a me ciò che sarà.</a:t>
            </a:r>
          </a:p>
          <a:p>
            <a:pPr>
              <a:buNone/>
            </a:pPr>
            <a:r>
              <a:rPr lang="it-IT" dirty="0" smtClean="0">
                <a:latin typeface="Comic Sans MS" pitchFamily="66" charset="0"/>
              </a:rPr>
              <a:t>Sopra e sotto, un lato e l'altro. Dietro e avanti: il mondo è mio.</a:t>
            </a:r>
          </a:p>
          <a:p>
            <a:pPr>
              <a:buNone/>
            </a:pPr>
            <a:r>
              <a:rPr lang="it-IT" dirty="0" smtClean="0">
                <a:latin typeface="Comic Sans MS" pitchFamily="66" charset="0"/>
              </a:rPr>
              <a:t>Ma dov'è il settimo punto? È nel centro: sono io. </a:t>
            </a:r>
          </a:p>
          <a:p>
            <a:pPr>
              <a:buNone/>
            </a:pPr>
            <a:r>
              <a:rPr lang="it-IT" dirty="0" smtClean="0">
                <a:latin typeface="Comic Sans MS" pitchFamily="66" charset="0"/>
              </a:rPr>
              <a:t> </a:t>
            </a:r>
          </a:p>
          <a:p>
            <a:pPr>
              <a:buNone/>
            </a:pP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Bruno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Tognolini</a:t>
            </a:r>
            <a:endParaRPr lang="it-IT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endParaRPr lang="it-IT" dirty="0"/>
          </a:p>
        </p:txBody>
      </p:sp>
      <p:pic>
        <p:nvPicPr>
          <p:cNvPr id="5" name="Picture 2" descr="C:\Users\Cinzia\Desktop\BIMB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9992" y="4789714"/>
            <a:ext cx="3472007" cy="2068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zione standard1" id="{EC2BFC53-6332-425B-BC18-E41833BFD5DF}" vid="{842CFC39-63DB-4BC0-B544-F49A585454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 concetti topologici - Matrisciano</Template>
  <TotalTime>104</TotalTime>
  <Words>186</Words>
  <Application>Microsoft Office PowerPoint</Application>
  <PresentationFormat>Personalizzato</PresentationFormat>
  <Paragraphs>18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Diapositiva 1</vt:lpstr>
      <vt:lpstr>RICORDIAMO COME ORIENTARCI </vt:lpstr>
      <vt:lpstr>Filastrocca per orientarsi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ROBERTO</dc:creator>
  <cp:lastModifiedBy>Cinzia</cp:lastModifiedBy>
  <cp:revision>24</cp:revision>
  <dcterms:created xsi:type="dcterms:W3CDTF">2020-04-15T11:07:21Z</dcterms:created>
  <dcterms:modified xsi:type="dcterms:W3CDTF">2020-05-11T15:00:46Z</dcterms:modified>
</cp:coreProperties>
</file>