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61" y="4943702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1"/>
            <a:ext cx="8420100" cy="115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SCOPRO E CREO!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510988" y="2782722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b="2851"/>
          <a:stretch/>
        </p:blipFill>
        <p:spPr>
          <a:xfrm>
            <a:off x="3467100" y="2782721"/>
            <a:ext cx="5764961" cy="31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77" y="445054"/>
            <a:ext cx="8521363" cy="765181"/>
          </a:xfrm>
        </p:spPr>
        <p:txBody>
          <a:bodyPr>
            <a:normAutofit/>
          </a:bodyPr>
          <a:lstStyle/>
          <a:p>
            <a:r>
              <a:rPr lang="it-IT" sz="2800" dirty="0"/>
              <a:t>DIVERTITI A COMPORRE E COSTRUIRE IL CORPO UMANO!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31" y="1778144"/>
            <a:ext cx="6527657" cy="45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73" y="219294"/>
            <a:ext cx="9486200" cy="824320"/>
          </a:xfrm>
        </p:spPr>
        <p:txBody>
          <a:bodyPr>
            <a:noAutofit/>
          </a:bodyPr>
          <a:lstStyle/>
          <a:p>
            <a:pPr algn="l"/>
            <a:r>
              <a:rPr lang="it-IT" sz="2400" i="1" dirty="0"/>
              <a:t>UTILIZZA LA PLASTILINA O ALTRO MATERIALE MANIPOLABILE PER CREARLO. </a:t>
            </a:r>
            <a:r>
              <a:rPr lang="it-IT" sz="2400" i="1" dirty="0" smtClean="0"/>
              <a:t/>
            </a:r>
            <a:br>
              <a:rPr lang="it-IT" sz="2400" i="1" dirty="0" smtClean="0"/>
            </a:br>
            <a:r>
              <a:rPr lang="it-IT" sz="2400" i="1" dirty="0" smtClean="0"/>
              <a:t>Ecco </a:t>
            </a:r>
            <a:r>
              <a:rPr lang="it-IT" sz="2400" i="1" dirty="0"/>
              <a:t>come!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350527" y="1239716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 flipV="1">
            <a:off x="1707978" y="1438460"/>
            <a:ext cx="926201" cy="1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WhatsApp Audio 2020-05-18 at 18.10.26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2505" y="1181814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1" r="19444"/>
          <a:stretch/>
        </p:blipFill>
        <p:spPr>
          <a:xfrm>
            <a:off x="340819" y="2345254"/>
            <a:ext cx="2843307" cy="35789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b="5061"/>
          <a:stretch/>
        </p:blipFill>
        <p:spPr>
          <a:xfrm>
            <a:off x="3504199" y="2345254"/>
            <a:ext cx="2919551" cy="3962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b="11772"/>
          <a:stretch/>
        </p:blipFill>
        <p:spPr>
          <a:xfrm>
            <a:off x="6743823" y="2345254"/>
            <a:ext cx="2926650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63" y="555812"/>
            <a:ext cx="9215718" cy="842682"/>
          </a:xfrm>
        </p:spPr>
        <p:txBody>
          <a:bodyPr>
            <a:noAutofit/>
          </a:bodyPr>
          <a:lstStyle/>
          <a:p>
            <a:r>
              <a:rPr lang="it-IT" sz="2100" i="1" dirty="0"/>
              <a:t>Segui le indicazioni! </a:t>
            </a:r>
            <a:r>
              <a:rPr lang="it-IT" sz="2100" i="1" dirty="0" smtClean="0"/>
              <a:t/>
            </a:r>
            <a:br>
              <a:rPr lang="it-IT" sz="2100" i="1" dirty="0" smtClean="0"/>
            </a:br>
            <a:r>
              <a:rPr lang="it-IT" sz="2100" i="1" dirty="0" smtClean="0"/>
              <a:t>Metti </a:t>
            </a:r>
            <a:r>
              <a:rPr lang="it-IT" sz="2100" i="1" dirty="0"/>
              <a:t>in mezzo un bel BUSTINO, BRACCIA E GAMBE per benino.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1" b="19731"/>
          <a:stretch/>
        </p:blipFill>
        <p:spPr>
          <a:xfrm>
            <a:off x="937819" y="2740334"/>
            <a:ext cx="3097282" cy="27599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7" b="20395"/>
          <a:stretch/>
        </p:blipFill>
        <p:spPr>
          <a:xfrm>
            <a:off x="4394614" y="2191415"/>
            <a:ext cx="5074463" cy="37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7184" y="378982"/>
            <a:ext cx="8543925" cy="978764"/>
          </a:xfrm>
        </p:spPr>
        <p:txBody>
          <a:bodyPr>
            <a:normAutofit/>
          </a:bodyPr>
          <a:lstStyle/>
          <a:p>
            <a:pPr algn="ctr"/>
            <a:r>
              <a:rPr lang="it-IT" sz="2100" i="1" dirty="0"/>
              <a:t>Metti il COLLO sopra il busto, MANI e PIEDI al punto giusto, </a:t>
            </a:r>
            <a:r>
              <a:rPr lang="it-IT" sz="2100" i="1" dirty="0" smtClean="0"/>
              <a:t/>
            </a:r>
            <a:br>
              <a:rPr lang="it-IT" sz="2100" i="1" dirty="0" smtClean="0"/>
            </a:br>
            <a:r>
              <a:rPr lang="it-IT" sz="2100" i="1" dirty="0" smtClean="0"/>
              <a:t>sopra </a:t>
            </a:r>
            <a:r>
              <a:rPr lang="it-IT" sz="2100" i="1" dirty="0"/>
              <a:t>tutto una TESTINA , ecco fatto un bel bambino!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b="22266"/>
          <a:stretch/>
        </p:blipFill>
        <p:spPr>
          <a:xfrm>
            <a:off x="219795" y="1357746"/>
            <a:ext cx="2969333" cy="2703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17664"/>
          <a:stretch/>
        </p:blipFill>
        <p:spPr>
          <a:xfrm>
            <a:off x="3402735" y="2779830"/>
            <a:ext cx="3072822" cy="27398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15962"/>
          <a:stretch/>
        </p:blipFill>
        <p:spPr>
          <a:xfrm>
            <a:off x="6819644" y="3812522"/>
            <a:ext cx="2680500" cy="27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60289" y="6065783"/>
            <a:ext cx="2037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Buon divertimento!</a:t>
            </a:r>
          </a:p>
        </p:txBody>
      </p:sp>
      <p:sp>
        <p:nvSpPr>
          <p:cNvPr id="2" name="Rettangolo 1"/>
          <p:cNvSpPr/>
          <p:nvPr/>
        </p:nvSpPr>
        <p:spPr>
          <a:xfrm>
            <a:off x="889848" y="131296"/>
            <a:ext cx="8468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latin typeface="+mj-lt"/>
                <a:ea typeface="+mj-ea"/>
                <a:cs typeface="+mj-cs"/>
              </a:rPr>
              <a:t>Metti ORECCHIE, OCCHI, NASO e BOCCA sul visino un po' tondino, </a:t>
            </a:r>
            <a:endParaRPr lang="it-IT" i="1" dirty="0">
              <a:latin typeface="+mj-lt"/>
              <a:ea typeface="+mj-ea"/>
              <a:cs typeface="+mj-cs"/>
            </a:endParaRPr>
          </a:p>
          <a:p>
            <a:pPr algn="ctr"/>
            <a:r>
              <a:rPr lang="it-IT" i="1" dirty="0">
                <a:latin typeface="+mj-lt"/>
                <a:ea typeface="+mj-ea"/>
                <a:cs typeface="+mj-cs"/>
              </a:rPr>
              <a:t>i </a:t>
            </a:r>
            <a:r>
              <a:rPr lang="it-IT" i="1" dirty="0">
                <a:latin typeface="+mj-lt"/>
                <a:ea typeface="+mj-ea"/>
                <a:cs typeface="+mj-cs"/>
              </a:rPr>
              <a:t>CAPELLI sulla testa ed..... ecco realizzato </a:t>
            </a:r>
            <a:endParaRPr lang="it-IT" i="1" dirty="0">
              <a:latin typeface="+mj-lt"/>
              <a:ea typeface="+mj-ea"/>
              <a:cs typeface="+mj-cs"/>
            </a:endParaRPr>
          </a:p>
          <a:p>
            <a:pPr algn="ctr"/>
            <a:r>
              <a:rPr lang="it-IT" i="1" dirty="0">
                <a:latin typeface="+mj-lt"/>
                <a:ea typeface="+mj-ea"/>
                <a:cs typeface="+mj-cs"/>
              </a:rPr>
              <a:t>IL </a:t>
            </a:r>
            <a:r>
              <a:rPr lang="it-IT" i="1" dirty="0">
                <a:latin typeface="+mj-lt"/>
                <a:ea typeface="+mj-ea"/>
                <a:cs typeface="+mj-cs"/>
              </a:rPr>
              <a:t>CORPO DI UN SIMPATICO BAMBINO, CHE FELICE FA UNA GRAN FESTA!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11919"/>
          <a:stretch/>
        </p:blipFill>
        <p:spPr>
          <a:xfrm>
            <a:off x="2088378" y="1054626"/>
            <a:ext cx="5046713" cy="56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132</Words>
  <Application>Microsoft Office PowerPoint</Application>
  <PresentationFormat>A4 (21x29,7 cm)</PresentationFormat>
  <Paragraphs>15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Plesso «Siciliano»</vt:lpstr>
      <vt:lpstr>DIVERTITI A COMPORRE E COSTRUIRE IL CORPO UMANO!</vt:lpstr>
      <vt:lpstr>UTILIZZA LA PLASTILINA O ALTRO MATERIALE MANIPOLABILE PER CREARLO.  Ecco come!</vt:lpstr>
      <vt:lpstr>Segui le indicazioni!  Metti in mezzo un bel BUSTINO, BRACCIA E GAMBE per benino.</vt:lpstr>
      <vt:lpstr>Metti il COLLO sopra il busto, MANI e PIEDI al punto giusto,  sopra tutto una TESTINA , ecco fatto un bel bambino!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28</cp:revision>
  <dcterms:created xsi:type="dcterms:W3CDTF">2020-03-26T16:54:43Z</dcterms:created>
  <dcterms:modified xsi:type="dcterms:W3CDTF">2020-05-19T08:04:15Z</dcterms:modified>
</cp:coreProperties>
</file>