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33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1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97EBD-5975-4D20-9260-30800040DC9A}" type="datetimeFigureOut">
              <a:rPr lang="it-IT" smtClean="0"/>
              <a:t>19/05/2020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E4AAC-7848-42AD-B312-3EC2187D69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8536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97EBD-5975-4D20-9260-30800040DC9A}" type="datetimeFigureOut">
              <a:rPr lang="it-IT" smtClean="0"/>
              <a:t>19/05/2020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E4AAC-7848-42AD-B312-3EC2187D69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0766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97EBD-5975-4D20-9260-30800040DC9A}" type="datetimeFigureOut">
              <a:rPr lang="it-IT" smtClean="0"/>
              <a:t>19/05/2020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E4AAC-7848-42AD-B312-3EC2187D69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2625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97EBD-5975-4D20-9260-30800040DC9A}" type="datetimeFigureOut">
              <a:rPr lang="it-IT" smtClean="0"/>
              <a:t>19/05/2020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E4AAC-7848-42AD-B312-3EC2187D69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3554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97EBD-5975-4D20-9260-30800040DC9A}" type="datetimeFigureOut">
              <a:rPr lang="it-IT" smtClean="0"/>
              <a:t>19/05/2020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E4AAC-7848-42AD-B312-3EC2187D69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3652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97EBD-5975-4D20-9260-30800040DC9A}" type="datetimeFigureOut">
              <a:rPr lang="it-IT" smtClean="0"/>
              <a:t>19/05/2020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E4AAC-7848-42AD-B312-3EC2187D69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8958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97EBD-5975-4D20-9260-30800040DC9A}" type="datetimeFigureOut">
              <a:rPr lang="it-IT" smtClean="0"/>
              <a:t>19/05/2020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E4AAC-7848-42AD-B312-3EC2187D69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6213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97EBD-5975-4D20-9260-30800040DC9A}" type="datetimeFigureOut">
              <a:rPr lang="it-IT" smtClean="0"/>
              <a:t>19/05/2020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E4AAC-7848-42AD-B312-3EC2187D69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9726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97EBD-5975-4D20-9260-30800040DC9A}" type="datetimeFigureOut">
              <a:rPr lang="it-IT" smtClean="0"/>
              <a:t>19/05/2020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E4AAC-7848-42AD-B312-3EC2187D69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6714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97EBD-5975-4D20-9260-30800040DC9A}" type="datetimeFigureOut">
              <a:rPr lang="it-IT" smtClean="0"/>
              <a:t>19/05/2020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E4AAC-7848-42AD-B312-3EC2187D69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9096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97EBD-5975-4D20-9260-30800040DC9A}" type="datetimeFigureOut">
              <a:rPr lang="it-IT" smtClean="0"/>
              <a:t>19/05/2020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E4AAC-7848-42AD-B312-3EC2187D69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2275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497EBD-5975-4D20-9260-30800040DC9A}" type="datetimeFigureOut">
              <a:rPr lang="it-IT" smtClean="0"/>
              <a:t>19/05/2020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8E4AAC-7848-42AD-B312-3EC2187D691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345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64331" y="0"/>
            <a:ext cx="11604171" cy="1046071"/>
          </a:xfrm>
        </p:spPr>
        <p:txBody>
          <a:bodyPr>
            <a:normAutofit/>
          </a:bodyPr>
          <a:lstStyle/>
          <a:p>
            <a:r>
              <a:rPr lang="it-IT" sz="5400" dirty="0" smtClean="0">
                <a:solidFill>
                  <a:srgbClr val="FF00FF"/>
                </a:solidFill>
              </a:rPr>
              <a:t>LA PRINCIPESSA E IL RANOCCHIO</a:t>
            </a:r>
            <a:endParaRPr lang="it-IT" sz="5400" dirty="0">
              <a:solidFill>
                <a:srgbClr val="FF00FF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933304" y="5548628"/>
            <a:ext cx="8538754" cy="1247503"/>
          </a:xfrm>
        </p:spPr>
        <p:txBody>
          <a:bodyPr>
            <a:normAutofit lnSpcReduction="10000"/>
          </a:bodyPr>
          <a:lstStyle/>
          <a:p>
            <a:r>
              <a:rPr lang="it-IT" dirty="0" smtClean="0">
                <a:solidFill>
                  <a:srgbClr val="339933"/>
                </a:solidFill>
              </a:rPr>
              <a:t>SEZ.  L  PLESSO « FRA’ SICILIANO»</a:t>
            </a:r>
          </a:p>
          <a:p>
            <a:r>
              <a:rPr lang="it-IT" dirty="0" smtClean="0">
                <a:solidFill>
                  <a:srgbClr val="339933"/>
                </a:solidFill>
              </a:rPr>
              <a:t>INSEGNANTI: ANNA MARIA IMPROTA – CONCETTA PALLADINO</a:t>
            </a:r>
          </a:p>
          <a:p>
            <a:r>
              <a:rPr lang="it-IT" dirty="0" smtClean="0">
                <a:solidFill>
                  <a:srgbClr val="339933"/>
                </a:solidFill>
              </a:rPr>
              <a:t>A cura dell’insegnante Anna Maria Improta</a:t>
            </a:r>
          </a:p>
          <a:p>
            <a:endParaRPr lang="it-IT" dirty="0">
              <a:solidFill>
                <a:srgbClr val="339933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667" y="946468"/>
            <a:ext cx="4401498" cy="4401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1213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00891" y="600891"/>
            <a:ext cx="4741817" cy="4049486"/>
          </a:xfrm>
        </p:spPr>
        <p:txBody>
          <a:bodyPr>
            <a:normAutofit/>
          </a:bodyPr>
          <a:lstStyle/>
          <a:p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</a:rPr>
              <a:t>Buongiorno bambini, oggi la maestra vi racconta una bellissima storia.</a:t>
            </a:r>
            <a:br>
              <a:rPr lang="it-IT" sz="32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</a:rPr>
              <a:t>Mettetevi comodi e orecchie ben aperte. Siete pronti?</a:t>
            </a:r>
            <a:br>
              <a:rPr lang="it-IT" sz="32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it-IT" sz="3200" dirty="0" smtClean="0">
                <a:solidFill>
                  <a:schemeClr val="accent1">
                    <a:lumMod val="75000"/>
                  </a:schemeClr>
                </a:solidFill>
              </a:rPr>
              <a:t>Buon ascolto</a:t>
            </a:r>
            <a:endParaRPr lang="it-IT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VID-20200517-WA0018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73783" y="180703"/>
            <a:ext cx="6161316" cy="6161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921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79270" y="274319"/>
            <a:ext cx="10724604" cy="3579223"/>
          </a:xfrm>
        </p:spPr>
        <p:txBody>
          <a:bodyPr>
            <a:normAutofit/>
          </a:bodyPr>
          <a:lstStyle/>
          <a:p>
            <a:r>
              <a:rPr lang="it-IT" dirty="0" smtClean="0"/>
              <a:t>E ora divertitevi a colorare i personaggi della storia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4794068" y="4480559"/>
            <a:ext cx="5834743" cy="790303"/>
          </a:xfrm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269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3748" y="-594"/>
            <a:ext cx="5169856" cy="6858594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0019210" y="3187337"/>
            <a:ext cx="648789" cy="322625"/>
          </a:xfrm>
        </p:spPr>
        <p:txBody>
          <a:bodyPr>
            <a:normAutofit fontScale="90000"/>
          </a:bodyPr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888273" y="2680855"/>
            <a:ext cx="3082836" cy="829108"/>
          </a:xfrm>
        </p:spPr>
        <p:txBody>
          <a:bodyPr>
            <a:noAutofit/>
          </a:bodyPr>
          <a:lstStyle/>
          <a:p>
            <a:r>
              <a:rPr lang="it-IT" sz="4400" dirty="0" smtClean="0">
                <a:solidFill>
                  <a:srgbClr val="FF00FF"/>
                </a:solidFill>
              </a:rPr>
              <a:t>La principessa</a:t>
            </a:r>
            <a:endParaRPr lang="it-IT" sz="4400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4204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3048000" cy="2387600"/>
          </a:xfrm>
        </p:spPr>
        <p:txBody>
          <a:bodyPr>
            <a:normAutofit fontScale="90000"/>
          </a:bodyPr>
          <a:lstStyle/>
          <a:p>
            <a:r>
              <a:rPr lang="it-IT" dirty="0" smtClean="0">
                <a:solidFill>
                  <a:srgbClr val="339933"/>
                </a:solidFill>
              </a:rPr>
              <a:t>Il ranocchio</a:t>
            </a:r>
            <a:endParaRPr lang="it-IT" dirty="0">
              <a:solidFill>
                <a:srgbClr val="339933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9509760" y="4167050"/>
            <a:ext cx="1158240" cy="1090749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845" y="161359"/>
            <a:ext cx="4988106" cy="6424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2573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2917371" cy="2387600"/>
          </a:xfrm>
        </p:spPr>
        <p:txBody>
          <a:bodyPr/>
          <a:lstStyle/>
          <a:p>
            <a:r>
              <a:rPr lang="it-IT" dirty="0" smtClean="0">
                <a:solidFill>
                  <a:srgbClr val="0070C0"/>
                </a:solidFill>
              </a:rPr>
              <a:t>Il principe</a:t>
            </a:r>
            <a:endParaRPr lang="it-IT" dirty="0">
              <a:solidFill>
                <a:srgbClr val="0070C0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272937" y="5695406"/>
            <a:ext cx="2429692" cy="918871"/>
          </a:xfrm>
        </p:spPr>
        <p:txBody>
          <a:bodyPr>
            <a:normAutofit/>
          </a:bodyPr>
          <a:lstStyle/>
          <a:p>
            <a:r>
              <a:rPr lang="it-IT" sz="3200" dirty="0" smtClean="0">
                <a:solidFill>
                  <a:srgbClr val="0070C0"/>
                </a:solidFill>
              </a:rPr>
              <a:t>Buon lavoro </a:t>
            </a:r>
            <a:endParaRPr lang="it-IT" sz="3200" dirty="0">
              <a:solidFill>
                <a:srgbClr val="0070C0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304" y="368518"/>
            <a:ext cx="4472669" cy="5994299"/>
          </a:xfrm>
          <a:prstGeom prst="rect">
            <a:avLst/>
          </a:prstGeom>
        </p:spPr>
      </p:pic>
      <p:sp>
        <p:nvSpPr>
          <p:cNvPr id="5" name="Cuore 4"/>
          <p:cNvSpPr/>
          <p:nvPr/>
        </p:nvSpPr>
        <p:spPr>
          <a:xfrm>
            <a:off x="4702629" y="5695406"/>
            <a:ext cx="607423" cy="459435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623109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71</Words>
  <Application>Microsoft Office PowerPoint</Application>
  <PresentationFormat>Widescreen</PresentationFormat>
  <Paragraphs>10</Paragraphs>
  <Slides>6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Tema di Office</vt:lpstr>
      <vt:lpstr>LA PRINCIPESSA E IL RANOCCHIO</vt:lpstr>
      <vt:lpstr>Buongiorno bambini, oggi la maestra vi racconta una bellissima storia. Mettetevi comodi e orecchie ben aperte. Siete pronti? Buon ascolto</vt:lpstr>
      <vt:lpstr>E ora divertitevi a colorare i personaggi della storia</vt:lpstr>
      <vt:lpstr>Presentazione standard di PowerPoint</vt:lpstr>
      <vt:lpstr>Il ranocchio</vt:lpstr>
      <vt:lpstr>Il principe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PRINCIPESSA E IL RANOCCHIO</dc:title>
  <dc:creator>Improta</dc:creator>
  <cp:lastModifiedBy>ROBERTO</cp:lastModifiedBy>
  <cp:revision>2</cp:revision>
  <dcterms:created xsi:type="dcterms:W3CDTF">2020-05-18T13:37:37Z</dcterms:created>
  <dcterms:modified xsi:type="dcterms:W3CDTF">2020-05-19T14:25:22Z</dcterms:modified>
</cp:coreProperties>
</file>