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08/05/2020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025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08/05/2020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518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08/05/2020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8398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08/05/2020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284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08/05/2020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1095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08/05/2020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984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08/05/2020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025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08/05/2020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378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08/05/2020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404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08/05/2020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5107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08/05/2020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964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E3571-DFD6-40E7-A737-8523EACC3D57}" type="datetimeFigureOut">
              <a:rPr lang="it-IT" smtClean="0"/>
              <a:t>08/05/2020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18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88471" y="96982"/>
            <a:ext cx="9144000" cy="6276109"/>
          </a:xfrm>
        </p:spPr>
        <p:txBody>
          <a:bodyPr>
            <a:normAutofit fontScale="90000"/>
          </a:bodyPr>
          <a:lstStyle/>
          <a:p>
            <a:r>
              <a:rPr lang="it-IT" sz="3600" dirty="0" smtClean="0"/>
              <a:t>II CIRCOLO - plesso F.G. Siciliano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4900" dirty="0" smtClean="0"/>
              <a:t>Le forme geometriche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3600" dirty="0" smtClean="0"/>
              <a:t>a cura di Palladino Concetta</a:t>
            </a:r>
            <a:br>
              <a:rPr lang="it-IT" sz="3600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err="1" smtClean="0"/>
              <a:t>sez</a:t>
            </a:r>
            <a:r>
              <a:rPr lang="it-IT" sz="2400" dirty="0" smtClean="0"/>
              <a:t> L </a:t>
            </a:r>
            <a:r>
              <a:rPr lang="it-IT" sz="2400" dirty="0" err="1" smtClean="0"/>
              <a:t>ins</a:t>
            </a:r>
            <a:r>
              <a:rPr lang="it-IT" sz="2400" dirty="0" smtClean="0"/>
              <a:t>. Palladino Concetta</a:t>
            </a:r>
            <a:br>
              <a:rPr lang="it-IT" sz="2400" dirty="0" smtClean="0"/>
            </a:br>
            <a:r>
              <a:rPr lang="it-IT" sz="2400" dirty="0" err="1" smtClean="0"/>
              <a:t>ins</a:t>
            </a:r>
            <a:r>
              <a:rPr lang="it-IT" sz="2400" dirty="0" smtClean="0"/>
              <a:t>. </a:t>
            </a:r>
            <a:r>
              <a:rPr lang="it-IT" sz="2400" dirty="0" err="1" smtClean="0"/>
              <a:t>Improta</a:t>
            </a:r>
            <a:r>
              <a:rPr lang="it-IT" sz="2400" dirty="0" smtClean="0"/>
              <a:t> Annamaria</a:t>
            </a:r>
            <a:endParaRPr lang="it-IT" sz="2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251" y="1904558"/>
            <a:ext cx="2590440" cy="370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7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27100" y="365126"/>
            <a:ext cx="6337800" cy="466148"/>
          </a:xfrm>
        </p:spPr>
        <p:txBody>
          <a:bodyPr>
            <a:noAutofit/>
          </a:bodyPr>
          <a:lstStyle/>
          <a:p>
            <a:pPr algn="ctr"/>
            <a:r>
              <a:rPr lang="it-IT" sz="2400" dirty="0" smtClean="0"/>
              <a:t>Ascolta e divertiti a colorare, ritagliare ed incollare</a:t>
            </a:r>
            <a:endParaRPr lang="it-IT" sz="2400" dirty="0"/>
          </a:p>
        </p:txBody>
      </p:sp>
      <p:pic>
        <p:nvPicPr>
          <p:cNvPr id="4" name="Immagine 3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82" y="1688124"/>
            <a:ext cx="2160000" cy="2880000"/>
          </a:xfrm>
          <a:prstGeom prst="rect">
            <a:avLst/>
          </a:prstGeom>
        </p:spPr>
      </p:pic>
      <p:pic>
        <p:nvPicPr>
          <p:cNvPr id="5" name="Immagine 4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000" y="1688124"/>
            <a:ext cx="2160000" cy="2880000"/>
          </a:xfrm>
          <a:prstGeom prst="rect">
            <a:avLst/>
          </a:prstGeom>
        </p:spPr>
      </p:pic>
      <p:pic>
        <p:nvPicPr>
          <p:cNvPr id="6" name="Immagine 5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140" y="1688124"/>
            <a:ext cx="2160000" cy="2880000"/>
          </a:xfrm>
          <a:prstGeom prst="rect">
            <a:avLst/>
          </a:prstGeom>
        </p:spPr>
      </p:pic>
      <p:pic>
        <p:nvPicPr>
          <p:cNvPr id="7" name="Le for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72689" y="365126"/>
            <a:ext cx="609600" cy="609600"/>
          </a:xfrm>
          <a:prstGeom prst="rect">
            <a:avLst/>
          </a:prstGeom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2927100" y="5863249"/>
            <a:ext cx="6337800" cy="466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dirty="0" smtClean="0"/>
              <a:t>Buon lavoro e buon divertimento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71735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4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49</Words>
  <Application>Microsoft Office PowerPoint</Application>
  <PresentationFormat>Widescreen</PresentationFormat>
  <Paragraphs>3</Paragraphs>
  <Slides>2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II CIRCOLO - plesso F.G. Siciliano Le forme geometriche  a cura di Palladino Concetta       sez L ins. Palladino Concetta ins. Improta Annamaria</vt:lpstr>
      <vt:lpstr>Ascolta e divertiti a colorare, ritagliare ed incollare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CIRCOLO plesso F.G. Siciliano VIVA LA MAMMA a cura di Palladino Concetta      sez L ins. Palladino Concetta ins. Improta Annamaria</dc:title>
  <dc:creator>pc</dc:creator>
  <cp:lastModifiedBy>ROBERTO</cp:lastModifiedBy>
  <cp:revision>7</cp:revision>
  <dcterms:created xsi:type="dcterms:W3CDTF">2020-05-05T11:21:47Z</dcterms:created>
  <dcterms:modified xsi:type="dcterms:W3CDTF">2020-05-08T05:15:47Z</dcterms:modified>
</cp:coreProperties>
</file>