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716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13BE6-3342-4A2E-8E0D-377396EC302E}" type="datetimeFigureOut">
              <a:rPr lang="it-IT" smtClean="0"/>
              <a:pPr/>
              <a:t>26/05/2020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E7861-78FD-48D5-9922-D28A760AA34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13BE6-3342-4A2E-8E0D-377396EC302E}" type="datetimeFigureOut">
              <a:rPr lang="it-IT" smtClean="0"/>
              <a:pPr/>
              <a:t>26/05/2020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E7861-78FD-48D5-9922-D28A760AA34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13BE6-3342-4A2E-8E0D-377396EC302E}" type="datetimeFigureOut">
              <a:rPr lang="it-IT" smtClean="0"/>
              <a:pPr/>
              <a:t>26/05/2020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E7861-78FD-48D5-9922-D28A760AA34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13BE6-3342-4A2E-8E0D-377396EC302E}" type="datetimeFigureOut">
              <a:rPr lang="it-IT" smtClean="0"/>
              <a:pPr/>
              <a:t>26/05/2020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E7861-78FD-48D5-9922-D28A760AA34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13BE6-3342-4A2E-8E0D-377396EC302E}" type="datetimeFigureOut">
              <a:rPr lang="it-IT" smtClean="0"/>
              <a:pPr/>
              <a:t>26/05/2020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E7861-78FD-48D5-9922-D28A760AA34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13BE6-3342-4A2E-8E0D-377396EC302E}" type="datetimeFigureOut">
              <a:rPr lang="it-IT" smtClean="0"/>
              <a:pPr/>
              <a:t>26/05/2020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E7861-78FD-48D5-9922-D28A760AA34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13BE6-3342-4A2E-8E0D-377396EC302E}" type="datetimeFigureOut">
              <a:rPr lang="it-IT" smtClean="0"/>
              <a:pPr/>
              <a:t>26/05/2020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E7861-78FD-48D5-9922-D28A760AA34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13BE6-3342-4A2E-8E0D-377396EC302E}" type="datetimeFigureOut">
              <a:rPr lang="it-IT" smtClean="0"/>
              <a:pPr/>
              <a:t>26/05/2020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E7861-78FD-48D5-9922-D28A760AA34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13BE6-3342-4A2E-8E0D-377396EC302E}" type="datetimeFigureOut">
              <a:rPr lang="it-IT" smtClean="0"/>
              <a:pPr/>
              <a:t>26/05/2020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E7861-78FD-48D5-9922-D28A760AA34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13BE6-3342-4A2E-8E0D-377396EC302E}" type="datetimeFigureOut">
              <a:rPr lang="it-IT" smtClean="0"/>
              <a:pPr/>
              <a:t>26/05/2020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E7861-78FD-48D5-9922-D28A760AA34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13BE6-3342-4A2E-8E0D-377396EC302E}" type="datetimeFigureOut">
              <a:rPr lang="it-IT" smtClean="0"/>
              <a:pPr/>
              <a:t>26/05/2020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E7861-78FD-48D5-9922-D28A760AA34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C13BE6-3342-4A2E-8E0D-377396EC302E}" type="datetimeFigureOut">
              <a:rPr lang="it-IT" smtClean="0"/>
              <a:pPr/>
              <a:t>26/05/2020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BE7861-78FD-48D5-9922-D28A760AA34B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2.WAV"/><Relationship Id="rId1" Type="http://schemas.microsoft.com/office/2007/relationships/media" Target="../media/media2.WAV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3.WAV"/><Relationship Id="rId1" Type="http://schemas.microsoft.com/office/2007/relationships/media" Target="../media/media3.WAV"/><Relationship Id="rId5" Type="http://schemas.openxmlformats.org/officeDocument/2006/relationships/image" Target="../media/image1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3568" y="548680"/>
            <a:ext cx="7772400" cy="3339802"/>
          </a:xfrm>
        </p:spPr>
        <p:txBody>
          <a:bodyPr>
            <a:normAutofit fontScale="90000"/>
          </a:bodyPr>
          <a:lstStyle/>
          <a:p>
            <a:r>
              <a:rPr lang="it-IT" dirty="0" smtClean="0">
                <a:solidFill>
                  <a:srgbClr val="FF0000"/>
                </a:solidFill>
              </a:rPr>
              <a:t>INSEGNANTE:NAPOLITANO MARIA</a:t>
            </a:r>
            <a:br>
              <a:rPr lang="it-IT" dirty="0" smtClean="0">
                <a:solidFill>
                  <a:srgbClr val="FF0000"/>
                </a:solidFill>
              </a:rPr>
            </a:br>
            <a:r>
              <a:rPr lang="it-IT" dirty="0" smtClean="0">
                <a:solidFill>
                  <a:srgbClr val="FF0000"/>
                </a:solidFill>
              </a:rPr>
              <a:t>SEZIONE:N</a:t>
            </a:r>
            <a:br>
              <a:rPr lang="it-IT" dirty="0" smtClean="0">
                <a:solidFill>
                  <a:srgbClr val="FF0000"/>
                </a:solidFill>
              </a:rPr>
            </a:br>
            <a:r>
              <a:rPr lang="it-IT" dirty="0" smtClean="0">
                <a:solidFill>
                  <a:srgbClr val="FF0000"/>
                </a:solidFill>
              </a:rPr>
              <a:t>BAMBINI </a:t>
            </a:r>
            <a:r>
              <a:rPr lang="it-IT" dirty="0" err="1" smtClean="0">
                <a:solidFill>
                  <a:srgbClr val="FF0000"/>
                </a:solidFill>
              </a:rPr>
              <a:t>DI</a:t>
            </a:r>
            <a:r>
              <a:rPr lang="it-IT" dirty="0" smtClean="0">
                <a:solidFill>
                  <a:srgbClr val="FF0000"/>
                </a:solidFill>
              </a:rPr>
              <a:t> TRE ANNI</a:t>
            </a:r>
            <a:br>
              <a:rPr lang="it-IT" dirty="0" smtClean="0">
                <a:solidFill>
                  <a:srgbClr val="FF0000"/>
                </a:solidFill>
              </a:rPr>
            </a:br>
            <a:r>
              <a:rPr lang="it-IT" dirty="0" smtClean="0">
                <a:solidFill>
                  <a:srgbClr val="FF0000"/>
                </a:solidFill>
              </a:rPr>
              <a:t>“LE SIMPATICHE FORME GEOMETRICHE”</a:t>
            </a: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 smtClean="0">
                <a:solidFill>
                  <a:schemeClr val="tx1"/>
                </a:solidFill>
              </a:rPr>
              <a:t>ASCOLTATE QUESTO AUDIO</a:t>
            </a:r>
            <a:endParaRPr lang="it-IT" dirty="0">
              <a:solidFill>
                <a:schemeClr val="tx1"/>
              </a:solidFill>
            </a:endParaRPr>
          </a:p>
        </p:txBody>
      </p:sp>
      <p:pic>
        <p:nvPicPr>
          <p:cNvPr id="4" name="mamma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 cstate="print"/>
          <a:stretch>
            <a:fillRect/>
          </a:stretch>
        </p:blipFill>
        <p:spPr>
          <a:xfrm>
            <a:off x="2915816" y="4581128"/>
            <a:ext cx="2105000" cy="1944216"/>
          </a:xfrm>
          <a:prstGeom prst="rect">
            <a:avLst/>
          </a:prstGeom>
        </p:spPr>
      </p:pic>
      <p:sp>
        <p:nvSpPr>
          <p:cNvPr id="5" name="Freccia a destra 4"/>
          <p:cNvSpPr/>
          <p:nvPr/>
        </p:nvSpPr>
        <p:spPr>
          <a:xfrm>
            <a:off x="1115616" y="4869160"/>
            <a:ext cx="1584176" cy="576064"/>
          </a:xfrm>
          <a:prstGeom prst="rightArrow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7200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IL CERCHIO</a:t>
            </a:r>
            <a:endParaRPr lang="it-IT" dirty="0"/>
          </a:p>
        </p:txBody>
      </p:sp>
      <p:pic>
        <p:nvPicPr>
          <p:cNvPr id="5" name="MARIA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 cstate="print"/>
          <a:stretch>
            <a:fillRect/>
          </a:stretch>
        </p:blipFill>
        <p:spPr>
          <a:xfrm>
            <a:off x="611560" y="0"/>
            <a:ext cx="2232248" cy="1556792"/>
          </a:xfrm>
          <a:prstGeom prst="rect">
            <a:avLst/>
          </a:prstGeom>
        </p:spPr>
      </p:pic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1600200"/>
            <a:ext cx="4860031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Ovale 6"/>
          <p:cNvSpPr/>
          <p:nvPr/>
        </p:nvSpPr>
        <p:spPr>
          <a:xfrm>
            <a:off x="3779912" y="5949280"/>
            <a:ext cx="864096" cy="72008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Ovale 8"/>
          <p:cNvSpPr/>
          <p:nvPr/>
        </p:nvSpPr>
        <p:spPr>
          <a:xfrm>
            <a:off x="5652120" y="2276872"/>
            <a:ext cx="720080" cy="72008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" name="Ovale 10"/>
          <p:cNvSpPr/>
          <p:nvPr/>
        </p:nvSpPr>
        <p:spPr>
          <a:xfrm>
            <a:off x="7452320" y="3789040"/>
            <a:ext cx="792088" cy="79208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" name="Ovale 11"/>
          <p:cNvSpPr/>
          <p:nvPr/>
        </p:nvSpPr>
        <p:spPr>
          <a:xfrm>
            <a:off x="5724128" y="5517232"/>
            <a:ext cx="864096" cy="93610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" name="Freccia a destra 12"/>
          <p:cNvSpPr/>
          <p:nvPr/>
        </p:nvSpPr>
        <p:spPr>
          <a:xfrm>
            <a:off x="0" y="548680"/>
            <a:ext cx="683568" cy="216024"/>
          </a:xfrm>
          <a:prstGeom prst="rightArrow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numSld="999" showWhenStopped="0">
                <p:cTn id="7" repeatCount="indefinite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536" y="1700808"/>
            <a:ext cx="4824536" cy="5157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ttangolo 4"/>
          <p:cNvSpPr/>
          <p:nvPr/>
        </p:nvSpPr>
        <p:spPr>
          <a:xfrm>
            <a:off x="3995936" y="5733256"/>
            <a:ext cx="864096" cy="576064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CasellaDiTesto 5"/>
          <p:cNvSpPr txBox="1"/>
          <p:nvPr/>
        </p:nvSpPr>
        <p:spPr>
          <a:xfrm>
            <a:off x="5364088" y="2852936"/>
            <a:ext cx="34563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Attività:colora con il pennarello giallo </a:t>
            </a:r>
            <a:r>
              <a:rPr lang="it-IT" dirty="0" err="1" smtClean="0"/>
              <a:t>…………</a:t>
            </a:r>
            <a:r>
              <a:rPr lang="it-IT" dirty="0" smtClean="0"/>
              <a:t>.</a:t>
            </a:r>
            <a:endParaRPr lang="it-IT" dirty="0"/>
          </a:p>
        </p:txBody>
      </p:sp>
      <p:pic>
        <p:nvPicPr>
          <p:cNvPr id="8" name="maria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 cstate="print"/>
          <a:stretch>
            <a:fillRect/>
          </a:stretch>
        </p:blipFill>
        <p:spPr>
          <a:xfrm>
            <a:off x="6300192" y="3501008"/>
            <a:ext cx="3032720" cy="3032720"/>
          </a:xfrm>
          <a:prstGeom prst="rect">
            <a:avLst/>
          </a:prstGeom>
        </p:spPr>
      </p:pic>
      <p:sp>
        <p:nvSpPr>
          <p:cNvPr id="9" name="Freccia a destra 8"/>
          <p:cNvSpPr/>
          <p:nvPr/>
        </p:nvSpPr>
        <p:spPr>
          <a:xfrm>
            <a:off x="5076056" y="4437112"/>
            <a:ext cx="1296144" cy="720080"/>
          </a:xfrm>
          <a:prstGeom prst="rightArrow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1151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27</Words>
  <Application>Microsoft Office PowerPoint</Application>
  <PresentationFormat>Presentazione su schermo (4:3)</PresentationFormat>
  <Paragraphs>4</Paragraphs>
  <Slides>3</Slides>
  <Notes>0</Notes>
  <HiddenSlides>0</HiddenSlides>
  <MMClips>3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3</vt:i4>
      </vt:variant>
    </vt:vector>
  </HeadingPairs>
  <TitlesOfParts>
    <vt:vector size="6" baseType="lpstr">
      <vt:lpstr>Arial</vt:lpstr>
      <vt:lpstr>Calibri</vt:lpstr>
      <vt:lpstr>Tema di Office</vt:lpstr>
      <vt:lpstr>INSEGNANTE:NAPOLITANO MARIA SEZIONE:N BAMBINI DI TRE ANNI “LE SIMPATICHE FORME GEOMETRICHE”</vt:lpstr>
      <vt:lpstr>IL CERCHIO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INSEGNANTE:NAPOLITANO MARIA SEZIONE:N BAMBINI DI TRE ANNI</dc:title>
  <dc:creator>Maria</dc:creator>
  <cp:lastModifiedBy>ROBERTO</cp:lastModifiedBy>
  <cp:revision>7</cp:revision>
  <dcterms:created xsi:type="dcterms:W3CDTF">2020-05-25T19:23:30Z</dcterms:created>
  <dcterms:modified xsi:type="dcterms:W3CDTF">2020-05-26T14:52:09Z</dcterms:modified>
</cp:coreProperties>
</file>