
<file path=[Content_Types].xml><?xml version="1.0" encoding="utf-8"?>
<Types xmlns="http://schemas.openxmlformats.org/package/2006/content-types">
  <Default Extension="png" ContentType="image/png"/>
  <Default Extension="jpeg" ContentType="image/jpeg"/>
  <Default Extension="m4a" ContentType="audio/mp4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7" r:id="rId1"/>
  </p:sldMasterIdLst>
  <p:notesMasterIdLst>
    <p:notesMasterId r:id="rId9"/>
  </p:notesMasterIdLst>
  <p:handoutMasterIdLst>
    <p:handoutMasterId r:id="rId10"/>
  </p:handoutMasterIdLst>
  <p:sldIdLst>
    <p:sldId id="256" r:id="rId2"/>
    <p:sldId id="288" r:id="rId3"/>
    <p:sldId id="334" r:id="rId4"/>
    <p:sldId id="335" r:id="rId5"/>
    <p:sldId id="336" r:id="rId6"/>
    <p:sldId id="337" r:id="rId7"/>
    <p:sldId id="338" r:id="rId8"/>
  </p:sldIdLst>
  <p:sldSz cx="9144000" cy="6858000" type="screen4x3"/>
  <p:notesSz cx="6884988" cy="10018713"/>
  <p:defaultTextStyle>
    <a:defPPr>
      <a:defRPr lang="it-IT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55">
          <p15:clr>
            <a:srgbClr val="A4A3A4"/>
          </p15:clr>
        </p15:guide>
        <p15:guide id="2" pos="2168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9" autoAdjust="0"/>
    <p:restoredTop sz="81454" autoAdjust="0"/>
  </p:normalViewPr>
  <p:slideViewPr>
    <p:cSldViewPr>
      <p:cViewPr varScale="1">
        <p:scale>
          <a:sx n="111" d="100"/>
          <a:sy n="111" d="100"/>
        </p:scale>
        <p:origin x="1536" y="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notesViewPr>
    <p:cSldViewPr>
      <p:cViewPr varScale="1">
        <p:scale>
          <a:sx n="35" d="100"/>
          <a:sy n="35" d="100"/>
        </p:scale>
        <p:origin x="-2256" y="-96"/>
      </p:cViewPr>
      <p:guideLst>
        <p:guide orient="horz" pos="3155"/>
        <p:guide pos="2168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2913" cy="5016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smtClean="0">
                <a:latin typeface="Arial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quarter" idx="1"/>
          </p:nvPr>
        </p:nvSpPr>
        <p:spPr>
          <a:xfrm>
            <a:off x="3900488" y="0"/>
            <a:ext cx="2982912" cy="5016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smtClean="0">
                <a:latin typeface="Arial" charset="0"/>
              </a:defRPr>
            </a:lvl1pPr>
          </a:lstStyle>
          <a:p>
            <a:pPr>
              <a:defRPr/>
            </a:pPr>
            <a:fld id="{650D32AC-02FD-4A7D-A270-66DC68225BA0}" type="datetimeFigureOut">
              <a:rPr lang="it-IT"/>
              <a:pPr>
                <a:defRPr/>
              </a:pPr>
              <a:t>04/05/2020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2"/>
          </p:nvPr>
        </p:nvSpPr>
        <p:spPr>
          <a:xfrm>
            <a:off x="0" y="9515475"/>
            <a:ext cx="2982913" cy="5016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smtClean="0">
                <a:latin typeface="Arial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3"/>
          </p:nvPr>
        </p:nvSpPr>
        <p:spPr>
          <a:xfrm>
            <a:off x="3900488" y="9515475"/>
            <a:ext cx="2982912" cy="50165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6A701668-F93C-4996-9B4E-CDD79182CFE1}" type="slidenum">
              <a:rPr lang="it-IT" altLang="it-IT"/>
              <a:pPr/>
              <a:t>‹N›</a:t>
            </a:fld>
            <a:endParaRPr lang="it-IT" alt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2913" cy="5016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900488" y="0"/>
            <a:ext cx="2982912" cy="5016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53973989-A7EB-4328-8CC3-C45C2A057F7B}" type="datetimeFigureOut">
              <a:rPr lang="it-IT"/>
              <a:pPr>
                <a:defRPr/>
              </a:pPr>
              <a:t>04/05/2020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938213" y="750888"/>
            <a:ext cx="5008562" cy="37576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it-IT" noProof="0" smtClean="0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8975" y="4759325"/>
            <a:ext cx="5507038" cy="45085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noProof="0" smtClean="0"/>
              <a:t>Fare clic per modificare stili del testo dello schema</a:t>
            </a:r>
          </a:p>
          <a:p>
            <a:pPr lvl="1"/>
            <a:r>
              <a:rPr lang="it-IT" noProof="0" smtClean="0"/>
              <a:t>Secondo livello</a:t>
            </a:r>
          </a:p>
          <a:p>
            <a:pPr lvl="2"/>
            <a:r>
              <a:rPr lang="it-IT" noProof="0" smtClean="0"/>
              <a:t>Terzo livello</a:t>
            </a:r>
          </a:p>
          <a:p>
            <a:pPr lvl="3"/>
            <a:r>
              <a:rPr lang="it-IT" noProof="0" smtClean="0"/>
              <a:t>Quarto livello</a:t>
            </a:r>
          </a:p>
          <a:p>
            <a:pPr lvl="4"/>
            <a:r>
              <a:rPr lang="it-IT" noProof="0" smtClean="0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9515475"/>
            <a:ext cx="2982913" cy="5016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900488" y="9515475"/>
            <a:ext cx="2982912" cy="50165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F4E395FC-7D52-4478-84AC-9778AE5AC8D1}" type="slidenum">
              <a:rPr lang="it-IT" altLang="it-IT"/>
              <a:pPr/>
              <a:t>‹N›</a:t>
            </a:fld>
            <a:endParaRPr lang="it-IT" alt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Segnaposto immagin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267" name="Segnaposto note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t-IT" altLang="it-IT" smtClean="0"/>
          </a:p>
        </p:txBody>
      </p:sp>
      <p:sp>
        <p:nvSpPr>
          <p:cNvPr id="11268" name="Segnaposto numero diapositiva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62F11970-3217-4565-AE28-8ED7536A960D}" type="slidenum">
              <a:rPr lang="it-IT" altLang="it-IT"/>
              <a:pPr eaLnBrk="1" hangingPunct="1"/>
              <a:t>1</a:t>
            </a:fld>
            <a:endParaRPr lang="it-IT" altLang="it-IT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egnaposto immagin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Segnaposto note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t-IT" altLang="it-IT" smtClean="0"/>
          </a:p>
        </p:txBody>
      </p:sp>
      <p:sp>
        <p:nvSpPr>
          <p:cNvPr id="12292" name="Segnaposto numero diapositiva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BE694477-4973-4E37-8F4C-F30895E36119}" type="slidenum">
              <a:rPr lang="it-IT" altLang="it-IT"/>
              <a:pPr eaLnBrk="1" hangingPunct="1"/>
              <a:t>2</a:t>
            </a:fld>
            <a:endParaRPr lang="it-IT" altLang="it-IT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927100"/>
            <a:ext cx="8991600" cy="4495800"/>
            <a:chOff x="0" y="584"/>
            <a:chExt cx="5664" cy="2832"/>
          </a:xfrm>
        </p:grpSpPr>
        <p:sp>
          <p:nvSpPr>
            <p:cNvPr id="5" name="AutoShape 3"/>
            <p:cNvSpPr>
              <a:spLocks noChangeArrowheads="1"/>
            </p:cNvSpPr>
            <p:nvPr userDrawn="1"/>
          </p:nvSpPr>
          <p:spPr bwMode="auto">
            <a:xfrm>
              <a:off x="432" y="1304"/>
              <a:ext cx="4656" cy="2112"/>
            </a:xfrm>
            <a:prstGeom prst="roundRect">
              <a:avLst>
                <a:gd name="adj" fmla="val 16667"/>
              </a:avLst>
            </a:prstGeom>
            <a:noFill/>
            <a:ln w="50800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it-IT" sz="2400">
                <a:latin typeface="Times New Roman" pitchFamily="18" charset="0"/>
              </a:endParaRPr>
            </a:p>
          </p:txBody>
        </p:sp>
        <p:sp>
          <p:nvSpPr>
            <p:cNvPr id="6" name="Rectangle 4"/>
            <p:cNvSpPr>
              <a:spLocks noChangeArrowheads="1"/>
            </p:cNvSpPr>
            <p:nvPr userDrawn="1"/>
          </p:nvSpPr>
          <p:spPr bwMode="blackWhite">
            <a:xfrm>
              <a:off x="144" y="584"/>
              <a:ext cx="4512" cy="624"/>
            </a:xfrm>
            <a:prstGeom prst="rect">
              <a:avLst/>
            </a:prstGeom>
            <a:solidFill>
              <a:schemeClr val="bg1"/>
            </a:solidFill>
            <a:ln w="57150">
              <a:solidFill>
                <a:schemeClr val="bg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it-IT" sz="2400">
                <a:latin typeface="Times New Roman" pitchFamily="18" charset="0"/>
              </a:endParaRPr>
            </a:p>
          </p:txBody>
        </p:sp>
        <p:sp>
          <p:nvSpPr>
            <p:cNvPr id="7" name="AutoShape 5"/>
            <p:cNvSpPr>
              <a:spLocks noChangeArrowheads="1"/>
            </p:cNvSpPr>
            <p:nvPr userDrawn="1"/>
          </p:nvSpPr>
          <p:spPr bwMode="blackWhite">
            <a:xfrm>
              <a:off x="0" y="872"/>
              <a:ext cx="5664" cy="1152"/>
            </a:xfrm>
            <a:custGeom>
              <a:avLst/>
              <a:gdLst>
                <a:gd name="G0" fmla="+- 1000 0 0"/>
                <a:gd name="G1" fmla="+- 1000 0 0"/>
                <a:gd name="G2" fmla="+- G0 0 G1"/>
                <a:gd name="G3" fmla="*/ G1 1 2"/>
                <a:gd name="G4" fmla="+- G0 0 G3"/>
                <a:gd name="T0" fmla="*/ 0 w 1000"/>
                <a:gd name="T1" fmla="*/ 0 h 1000"/>
                <a:gd name="T2" fmla="*/ G4 w 1000"/>
                <a:gd name="T3" fmla="*/ G1 h 1000"/>
              </a:gdLst>
              <a:ahLst/>
              <a:cxnLst>
                <a:cxn ang="0">
                  <a:pos x="0" y="0"/>
                </a:cxn>
                <a:cxn ang="0">
                  <a:pos x="4416" y="0"/>
                </a:cxn>
                <a:cxn ang="0">
                  <a:pos x="4917" y="500"/>
                </a:cxn>
                <a:cxn ang="0">
                  <a:pos x="4417" y="1000"/>
                </a:cxn>
                <a:cxn ang="0">
                  <a:pos x="0" y="1000"/>
                </a:cxn>
              </a:cxnLst>
              <a:rect l="T0" t="T1" r="T2" b="T3"/>
              <a:pathLst>
                <a:path w="4917" h="1000">
                  <a:moveTo>
                    <a:pt x="0" y="0"/>
                  </a:moveTo>
                  <a:lnTo>
                    <a:pt x="4416" y="0"/>
                  </a:lnTo>
                  <a:cubicBezTo>
                    <a:pt x="4693" y="0"/>
                    <a:pt x="4917" y="223"/>
                    <a:pt x="4917" y="500"/>
                  </a:cubicBezTo>
                  <a:cubicBezTo>
                    <a:pt x="4917" y="776"/>
                    <a:pt x="4693" y="999"/>
                    <a:pt x="4417" y="1000"/>
                  </a:cubicBezTo>
                  <a:lnTo>
                    <a:pt x="0" y="100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it-IT" sz="2400">
                <a:latin typeface="Times New Roman" pitchFamily="18" charset="0"/>
              </a:endParaRPr>
            </a:p>
          </p:txBody>
        </p:sp>
        <p:sp>
          <p:nvSpPr>
            <p:cNvPr id="8" name="Line 6"/>
            <p:cNvSpPr>
              <a:spLocks noChangeShapeType="1"/>
            </p:cNvSpPr>
            <p:nvPr userDrawn="1"/>
          </p:nvSpPr>
          <p:spPr bwMode="auto">
            <a:xfrm>
              <a:off x="0" y="1928"/>
              <a:ext cx="5232" cy="0"/>
            </a:xfrm>
            <a:prstGeom prst="line">
              <a:avLst/>
            </a:prstGeom>
            <a:noFill/>
            <a:ln w="50800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it-IT">
                <a:latin typeface="Arial" charset="0"/>
              </a:endParaRPr>
            </a:p>
          </p:txBody>
        </p:sp>
      </p:grpSp>
      <p:sp>
        <p:nvSpPr>
          <p:cNvPr id="17415" name="Rectangle 7"/>
          <p:cNvSpPr>
            <a:spLocks noGrp="1" noChangeArrowheads="1"/>
          </p:cNvSpPr>
          <p:nvPr>
            <p:ph type="ctrTitle"/>
          </p:nvPr>
        </p:nvSpPr>
        <p:spPr>
          <a:xfrm>
            <a:off x="228600" y="1427163"/>
            <a:ext cx="8077200" cy="1609725"/>
          </a:xfrm>
        </p:spPr>
        <p:txBody>
          <a:bodyPr/>
          <a:lstStyle>
            <a:lvl1pPr>
              <a:defRPr sz="46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17416" name="Rectangle 8"/>
          <p:cNvSpPr>
            <a:spLocks noGrp="1" noChangeArrowheads="1"/>
          </p:cNvSpPr>
          <p:nvPr>
            <p:ph type="subTitle" idx="1"/>
          </p:nvPr>
        </p:nvSpPr>
        <p:spPr>
          <a:xfrm>
            <a:off x="1066800" y="3441700"/>
            <a:ext cx="6629400" cy="1676400"/>
          </a:xfrm>
        </p:spPr>
        <p:txBody>
          <a:bodyPr/>
          <a:lstStyle>
            <a:lvl1pPr marL="0" indent="0">
              <a:buFont typeface="Wingdings" pitchFamily="2" charset="2"/>
              <a:buNone/>
              <a:defRPr/>
            </a:lvl1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9" name="Rectangle 9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8400"/>
            <a:ext cx="2133600" cy="471488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10" name="Rectangle 10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53163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11" name="Rectangle 11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2133600" cy="471488"/>
          </a:xfrm>
        </p:spPr>
        <p:txBody>
          <a:bodyPr/>
          <a:lstStyle>
            <a:lvl1pPr>
              <a:defRPr/>
            </a:lvl1pPr>
          </a:lstStyle>
          <a:p>
            <a:fld id="{24C0B88C-4BDD-452D-8E3F-A12D90E4EA41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8146271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CE504CE-4FD6-4405-81DC-F965F4956B1D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9664854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450013" y="228600"/>
            <a:ext cx="2084387" cy="5791200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195263" y="228600"/>
            <a:ext cx="6102350" cy="5791200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8508137-9A40-46BA-9C8E-DA437898C99F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6007980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olo, test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95263" y="228600"/>
            <a:ext cx="8015287" cy="914400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sz="half" idx="1"/>
          </p:nvPr>
        </p:nvSpPr>
        <p:spPr>
          <a:xfrm>
            <a:off x="609600" y="1600200"/>
            <a:ext cx="3886200" cy="4419600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3886200" cy="4419600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4077F6E-9E66-4D54-A8A2-2B4F5B5E6B78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63347149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olo e  contenuto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 sz="quarter"/>
          </p:nvPr>
        </p:nvSpPr>
        <p:spPr>
          <a:xfrm>
            <a:off x="195263" y="228600"/>
            <a:ext cx="8015287" cy="914400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quarter" idx="1"/>
          </p:nvPr>
        </p:nvSpPr>
        <p:spPr>
          <a:xfrm>
            <a:off x="609600" y="1600200"/>
            <a:ext cx="3886200" cy="2133600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3886200" cy="2133600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contenuto 4"/>
          <p:cNvSpPr>
            <a:spLocks noGrp="1"/>
          </p:cNvSpPr>
          <p:nvPr>
            <p:ph sz="quarter" idx="3"/>
          </p:nvPr>
        </p:nvSpPr>
        <p:spPr>
          <a:xfrm>
            <a:off x="609600" y="3886200"/>
            <a:ext cx="3886200" cy="2133600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8200" y="3886200"/>
            <a:ext cx="3886200" cy="2133600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8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9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9CA0CFB-1A2E-4D24-835B-8246AAB13E77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96956342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olo, testo e contenut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95263" y="228600"/>
            <a:ext cx="8015287" cy="914400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sz="half" idx="1"/>
          </p:nvPr>
        </p:nvSpPr>
        <p:spPr>
          <a:xfrm>
            <a:off x="609600" y="1600200"/>
            <a:ext cx="3886200" cy="4419600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3886200" cy="2133600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contenuto 4"/>
          <p:cNvSpPr>
            <a:spLocks noGrp="1"/>
          </p:cNvSpPr>
          <p:nvPr>
            <p:ph sz="quarter" idx="3"/>
          </p:nvPr>
        </p:nvSpPr>
        <p:spPr>
          <a:xfrm>
            <a:off x="4648200" y="3886200"/>
            <a:ext cx="3886200" cy="2133600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8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B90B304-B799-4296-B5ED-84326BF2C86B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4576532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18E45E9-6680-4632-AE64-7B5A405C85F1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9607228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3CF2890-4067-4209-BF3F-84E80766C838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6057133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3886200" cy="4419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3886200" cy="4419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2C447A0-4A4A-437D-AA4B-92A8C4080C33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3696554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8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9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FE31F76-408C-4EFF-9099-E2BE44B8F987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9801363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6A65F7B-A4C2-461F-A6E0-37C769F4463C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8127255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3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73395C3-1AB3-4307-A6F3-24DEDB723BA2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8595315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3C5CC64-76F0-48D7-83D1-73BA24A20C0C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9226089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t-IT" noProof="0" smtClean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3F1D5E7-4915-4604-9600-27670001946B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4776850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0" y="152400"/>
            <a:ext cx="8686800" cy="6096000"/>
            <a:chOff x="0" y="96"/>
            <a:chExt cx="5472" cy="3840"/>
          </a:xfrm>
        </p:grpSpPr>
        <p:sp>
          <p:nvSpPr>
            <p:cNvPr id="16387" name="AutoShape 3"/>
            <p:cNvSpPr>
              <a:spLocks noChangeArrowheads="1"/>
            </p:cNvSpPr>
            <p:nvPr/>
          </p:nvSpPr>
          <p:spPr bwMode="auto">
            <a:xfrm>
              <a:off x="240" y="336"/>
              <a:ext cx="5232" cy="3600"/>
            </a:xfrm>
            <a:prstGeom prst="roundRect">
              <a:avLst>
                <a:gd name="adj" fmla="val 13727"/>
              </a:avLst>
            </a:prstGeom>
            <a:noFill/>
            <a:ln w="50800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it-IT" sz="2400">
                <a:latin typeface="Times New Roman" pitchFamily="18" charset="0"/>
              </a:endParaRPr>
            </a:p>
          </p:txBody>
        </p:sp>
        <p:sp>
          <p:nvSpPr>
            <p:cNvPr id="16388" name="AutoShape 4"/>
            <p:cNvSpPr>
              <a:spLocks noChangeArrowheads="1"/>
            </p:cNvSpPr>
            <p:nvPr/>
          </p:nvSpPr>
          <p:spPr bwMode="blackWhite">
            <a:xfrm>
              <a:off x="0" y="96"/>
              <a:ext cx="5376" cy="768"/>
            </a:xfrm>
            <a:custGeom>
              <a:avLst/>
              <a:gdLst>
                <a:gd name="G0" fmla="+- 1000 0 0"/>
                <a:gd name="G1" fmla="+- 1000 0 0"/>
                <a:gd name="G2" fmla="+- G0 0 G1"/>
                <a:gd name="G3" fmla="*/ G1 1 2"/>
                <a:gd name="G4" fmla="+- G0 0 G3"/>
                <a:gd name="T0" fmla="*/ 0 w 1000"/>
                <a:gd name="T1" fmla="*/ 0 h 1000"/>
                <a:gd name="T2" fmla="*/ G4 w 1000"/>
                <a:gd name="T3" fmla="*/ G1 h 1000"/>
              </a:gdLst>
              <a:ahLst/>
              <a:cxnLst>
                <a:cxn ang="0">
                  <a:pos x="0" y="0"/>
                </a:cxn>
                <a:cxn ang="0">
                  <a:pos x="6499" y="0"/>
                </a:cxn>
                <a:cxn ang="0">
                  <a:pos x="7000" y="500"/>
                </a:cxn>
                <a:cxn ang="0">
                  <a:pos x="6500" y="1000"/>
                </a:cxn>
                <a:cxn ang="0">
                  <a:pos x="0" y="1000"/>
                </a:cxn>
              </a:cxnLst>
              <a:rect l="T0" t="T1" r="T2" b="T3"/>
              <a:pathLst>
                <a:path w="7000" h="1000">
                  <a:moveTo>
                    <a:pt x="0" y="0"/>
                  </a:moveTo>
                  <a:lnTo>
                    <a:pt x="6499" y="0"/>
                  </a:lnTo>
                  <a:cubicBezTo>
                    <a:pt x="6776" y="0"/>
                    <a:pt x="7000" y="223"/>
                    <a:pt x="7000" y="500"/>
                  </a:cubicBezTo>
                  <a:cubicBezTo>
                    <a:pt x="7000" y="776"/>
                    <a:pt x="6776" y="999"/>
                    <a:pt x="6500" y="1000"/>
                  </a:cubicBezTo>
                  <a:lnTo>
                    <a:pt x="0" y="100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it-IT" sz="2400">
                <a:latin typeface="Times New Roman" pitchFamily="18" charset="0"/>
              </a:endParaRPr>
            </a:p>
          </p:txBody>
        </p:sp>
        <p:sp>
          <p:nvSpPr>
            <p:cNvPr id="16389" name="Line 5"/>
            <p:cNvSpPr>
              <a:spLocks noChangeShapeType="1"/>
            </p:cNvSpPr>
            <p:nvPr/>
          </p:nvSpPr>
          <p:spPr bwMode="auto">
            <a:xfrm>
              <a:off x="0" y="768"/>
              <a:ext cx="5088" cy="0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it-IT">
                <a:latin typeface="Arial" charset="0"/>
              </a:endParaRPr>
            </a:p>
          </p:txBody>
        </p:sp>
      </p:grpSp>
      <p:sp>
        <p:nvSpPr>
          <p:cNvPr id="1027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195263" y="228600"/>
            <a:ext cx="8015287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it-IT" altLang="it-IT" smtClean="0"/>
              <a:t>Fare clic per modificare lo stile del titolo</a:t>
            </a:r>
          </a:p>
        </p:txBody>
      </p:sp>
      <p:sp>
        <p:nvSpPr>
          <p:cNvPr id="1028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0"/>
            <a:ext cx="7924800" cy="441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altLang="it-IT" smtClean="0"/>
              <a:t>Fare clic per modificare gli stili del testo dello schema</a:t>
            </a:r>
          </a:p>
          <a:p>
            <a:pPr lvl="1"/>
            <a:r>
              <a:rPr lang="it-IT" altLang="it-IT" smtClean="0"/>
              <a:t>Secondo livello</a:t>
            </a:r>
          </a:p>
          <a:p>
            <a:pPr lvl="2"/>
            <a:r>
              <a:rPr lang="it-IT" altLang="it-IT" smtClean="0"/>
              <a:t>Terzo livello</a:t>
            </a:r>
          </a:p>
          <a:p>
            <a:pPr lvl="3"/>
            <a:r>
              <a:rPr lang="it-IT" altLang="it-IT" smtClean="0"/>
              <a:t>Quarto livello</a:t>
            </a:r>
          </a:p>
          <a:p>
            <a:pPr lvl="4"/>
            <a:r>
              <a:rPr lang="it-IT" altLang="it-IT" smtClean="0"/>
              <a:t>Quinto livello</a:t>
            </a:r>
          </a:p>
        </p:txBody>
      </p:sp>
      <p:sp>
        <p:nvSpPr>
          <p:cNvPr id="16392" name="Rectangle 8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16393" name="Rectangle 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16394" name="Rectangle 1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 Black" panose="020B0A04020102020204" pitchFamily="34" charset="0"/>
              </a:defRPr>
            </a:lvl1pPr>
          </a:lstStyle>
          <a:p>
            <a:fld id="{F237869D-F77D-4FC3-B652-657269F3C2B8}" type="slidenum">
              <a:rPr lang="it-IT" altLang="it-IT"/>
              <a:pPr/>
              <a:t>‹N›</a:t>
            </a:fld>
            <a:endParaRPr lang="it-IT" alt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71" r:id="rId1"/>
    <p:sldLayoutId id="2147483958" r:id="rId2"/>
    <p:sldLayoutId id="2147483959" r:id="rId3"/>
    <p:sldLayoutId id="2147483960" r:id="rId4"/>
    <p:sldLayoutId id="2147483961" r:id="rId5"/>
    <p:sldLayoutId id="2147483962" r:id="rId6"/>
    <p:sldLayoutId id="2147483963" r:id="rId7"/>
    <p:sldLayoutId id="2147483964" r:id="rId8"/>
    <p:sldLayoutId id="2147483965" r:id="rId9"/>
    <p:sldLayoutId id="2147483966" r:id="rId10"/>
    <p:sldLayoutId id="2147483967" r:id="rId11"/>
    <p:sldLayoutId id="2147483968" r:id="rId12"/>
    <p:sldLayoutId id="2147483969" r:id="rId13"/>
    <p:sldLayoutId id="2147483970" r:id="rId14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anose="05000000000000000000" pitchFamily="2" charset="2"/>
        <a:buChar char="l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anose="05000000000000000000" pitchFamily="2" charset="2"/>
        <a:buChar char="l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65000"/>
        <a:buFont typeface="Wingdings" panose="05000000000000000000" pitchFamily="2" charset="2"/>
        <a:buChar char="l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anose="05000000000000000000" pitchFamily="2" charset="2"/>
        <a:buChar char="l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40000"/>
        <a:buFont typeface="Wingdings" panose="05000000000000000000" pitchFamily="2" charset="2"/>
        <a:buChar char="l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SzPct val="40000"/>
        <a:buFont typeface="Wingdings" pitchFamily="2" charset="2"/>
        <a:buChar char="l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SzPct val="40000"/>
        <a:buFont typeface="Wingdings" pitchFamily="2" charset="2"/>
        <a:buChar char="l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SzPct val="40000"/>
        <a:buFont typeface="Wingdings" pitchFamily="2" charset="2"/>
        <a:buChar char="l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SzPct val="40000"/>
        <a:buFont typeface="Wingdings" pitchFamily="2" charset="2"/>
        <a:buChar char="l"/>
        <a:defRPr sz="2000">
          <a:solidFill>
            <a:schemeClr val="tx1"/>
          </a:solidFill>
          <a:latin typeface="+mn-lt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../media/image3.png"/><Relationship Id="rId5" Type="http://schemas.openxmlformats.org/officeDocument/2006/relationships/image" Target="../media/image2.jpeg"/><Relationship Id="rId4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8"/>
          <p:cNvSpPr>
            <a:spLocks noGrp="1" noChangeArrowheads="1"/>
          </p:cNvSpPr>
          <p:nvPr>
            <p:ph type="ctrTitle"/>
          </p:nvPr>
        </p:nvSpPr>
        <p:spPr>
          <a:xfrm>
            <a:off x="0" y="1428750"/>
            <a:ext cx="8715375" cy="1609725"/>
          </a:xfrm>
        </p:spPr>
        <p:txBody>
          <a:bodyPr/>
          <a:lstStyle/>
          <a:p>
            <a:pPr algn="ctr" eaLnBrk="1" hangingPunct="1"/>
            <a:r>
              <a:rPr lang="it-IT" altLang="it-IT" sz="4000" b="1" smtClean="0">
                <a:latin typeface="Comic Sans MS" panose="030F0702030302020204" pitchFamily="66" charset="0"/>
              </a:rPr>
              <a:t>UNA COLLANA PER LA MAMMA</a:t>
            </a:r>
          </a:p>
        </p:txBody>
      </p:sp>
      <p:sp>
        <p:nvSpPr>
          <p:cNvPr id="3075" name="Sottotitolo 4"/>
          <p:cNvSpPr>
            <a:spLocks noGrp="1"/>
          </p:cNvSpPr>
          <p:nvPr>
            <p:ph type="subTitle" idx="1"/>
          </p:nvPr>
        </p:nvSpPr>
        <p:spPr>
          <a:xfrm>
            <a:off x="571500" y="3571875"/>
            <a:ext cx="7572375" cy="1546225"/>
          </a:xfrm>
        </p:spPr>
        <p:txBody>
          <a:bodyPr/>
          <a:lstStyle/>
          <a:p>
            <a:pPr algn="ctr"/>
            <a:r>
              <a:rPr lang="it-IT" altLang="it-IT" sz="2400" b="1" smtClean="0">
                <a:latin typeface="Comic Sans MS" panose="030F0702030302020204" pitchFamily="66" charset="0"/>
              </a:rPr>
              <a:t>ATTIVITA’ BAMBINI TRE ANNI SEZIONE “N”</a:t>
            </a:r>
          </a:p>
          <a:p>
            <a:pPr algn="ctr"/>
            <a:r>
              <a:rPr lang="it-IT" altLang="it-IT" sz="2400" b="1" smtClean="0">
                <a:latin typeface="Comic Sans MS" panose="030F0702030302020204" pitchFamily="66" charset="0"/>
              </a:rPr>
              <a:t>INS. SODANO VINCENZA</a:t>
            </a:r>
          </a:p>
        </p:txBody>
      </p:sp>
      <p:pic>
        <p:nvPicPr>
          <p:cNvPr id="3076" name="Picture 7" descr="immagin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7900" y="4357688"/>
            <a:ext cx="4356100" cy="200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5"/>
          <p:cNvSpPr>
            <a:spLocks noGrp="1" noChangeArrowheads="1"/>
          </p:cNvSpPr>
          <p:nvPr>
            <p:ph type="title"/>
          </p:nvPr>
        </p:nvSpPr>
        <p:spPr>
          <a:xfrm>
            <a:off x="195263" y="228600"/>
            <a:ext cx="8015287" cy="1128713"/>
          </a:xfrm>
        </p:spPr>
        <p:txBody>
          <a:bodyPr/>
          <a:lstStyle/>
          <a:p>
            <a:pPr eaLnBrk="1" hangingPunct="1"/>
            <a:r>
              <a:rPr lang="it-IT" altLang="it-IT" sz="3200" b="1" smtClean="0">
                <a:latin typeface="Comic Sans MS" panose="030F0702030302020204" pitchFamily="66" charset="0"/>
              </a:rPr>
              <a:t>COMINCIAMO A MODELLARE</a:t>
            </a:r>
          </a:p>
        </p:txBody>
      </p:sp>
      <p:sp>
        <p:nvSpPr>
          <p:cNvPr id="4099" name="Segnaposto testo 6"/>
          <p:cNvSpPr>
            <a:spLocks noGrp="1"/>
          </p:cNvSpPr>
          <p:nvPr>
            <p:ph sz="half" idx="1"/>
          </p:nvPr>
        </p:nvSpPr>
        <p:spPr>
          <a:xfrm>
            <a:off x="0" y="1500188"/>
            <a:ext cx="5572125" cy="4714875"/>
          </a:xfrm>
        </p:spPr>
        <p:txBody>
          <a:bodyPr/>
          <a:lstStyle/>
          <a:p>
            <a:pPr algn="just">
              <a:buFont typeface="Wingdings" panose="05000000000000000000" pitchFamily="2" charset="2"/>
              <a:buNone/>
            </a:pPr>
            <a:r>
              <a:rPr lang="it-IT" altLang="it-IT" sz="1600" b="1" smtClean="0"/>
              <a:t>      </a:t>
            </a:r>
            <a:r>
              <a:rPr lang="it-IT" altLang="it-IT" sz="1800" b="1" smtClean="0">
                <a:latin typeface="Comic Sans MS" panose="030F0702030302020204" pitchFamily="66" charset="0"/>
              </a:rPr>
              <a:t>Ciao bambini. E’ arrivato il momento di preparare un dono alla mamma per la sua festa. Vi piacerebbe realizzare un bel ciondolo per una collana ??? E allora mettiamoci all’opera !!! Ora con alcune foto vi spiegherò’ come fare. Per prima cosa prepariamo un pezzo di pasta di sale mescolando farina, sale e acqua tiepida, poi modelliamolo facendo un lungo serpentello. A questo punto cominciamo via via ad arrotolare fino a trasformare il serpentello nel guscio di una lumaca. Ora aggiungiamo un altro pezzetto di pasta di sale al centro del ciondolo per formare il gancio in cui inserire il filo. A questo punto coloriamolo come più ci piace.</a:t>
            </a:r>
          </a:p>
          <a:p>
            <a:pPr algn="just">
              <a:buFont typeface="Wingdings" panose="05000000000000000000" pitchFamily="2" charset="2"/>
              <a:buNone/>
            </a:pPr>
            <a:endParaRPr lang="it-IT" altLang="it-IT" sz="1600" b="1" smtClean="0"/>
          </a:p>
        </p:txBody>
      </p:sp>
      <p:pic>
        <p:nvPicPr>
          <p:cNvPr id="4100" name="Picture 5" descr="C:\Documents and Settings\Cinzia\Desktop\IMG_20200502_184411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759450" y="2071688"/>
            <a:ext cx="2741613" cy="3143250"/>
          </a:xfrm>
          <a:noFill/>
        </p:spPr>
      </p:pic>
      <p:pic>
        <p:nvPicPr>
          <p:cNvPr id="11" name="Segnale acust. registr.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3688" y="214313"/>
            <a:ext cx="1571625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6021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olo 3"/>
          <p:cNvSpPr>
            <a:spLocks noGrp="1"/>
          </p:cNvSpPr>
          <p:nvPr>
            <p:ph type="title"/>
          </p:nvPr>
        </p:nvSpPr>
        <p:spPr>
          <a:xfrm>
            <a:off x="195263" y="228600"/>
            <a:ext cx="8591550" cy="914400"/>
          </a:xfrm>
        </p:spPr>
        <p:txBody>
          <a:bodyPr/>
          <a:lstStyle/>
          <a:p>
            <a:r>
              <a:rPr lang="it-IT" altLang="it-IT" sz="2400" smtClean="0">
                <a:latin typeface="Comic Sans MS" panose="030F0702030302020204" pitchFamily="66" charset="0"/>
              </a:rPr>
              <a:t> </a:t>
            </a:r>
            <a:r>
              <a:rPr lang="it-IT" altLang="it-IT" sz="2400" b="1" smtClean="0">
                <a:latin typeface="Comic Sans MS" panose="030F0702030302020204" pitchFamily="66" charset="0"/>
              </a:rPr>
              <a:t>ARROTOLIAMO COME IL GUSCIO DELLA LUMACA</a:t>
            </a:r>
          </a:p>
        </p:txBody>
      </p:sp>
      <p:pic>
        <p:nvPicPr>
          <p:cNvPr id="5123" name="Picture 4" descr="C:\Documents and Settings\Cinzia\Desktop\IMG_20200502_184437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95350" y="1600200"/>
            <a:ext cx="3314700" cy="4419600"/>
          </a:xfrm>
          <a:noFill/>
        </p:spPr>
      </p:pic>
      <p:pic>
        <p:nvPicPr>
          <p:cNvPr id="5124" name="Picture 5" descr="C:\Documents and Settings\Cinzia\Desktop\IMG_20200502_184421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933950" y="1600200"/>
            <a:ext cx="3314700" cy="4419600"/>
          </a:xfrm>
          <a:noFill/>
        </p:spPr>
      </p:pic>
    </p:spTree>
  </p:cSld>
  <p:clrMapOvr>
    <a:masterClrMapping/>
  </p:clrMapOvr>
  <p:transition>
    <p:split orient="vert" dir="in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altLang="it-IT" sz="3200" b="1" smtClean="0">
                <a:latin typeface="Comic Sans MS" panose="030F0702030302020204" pitchFamily="66" charset="0"/>
              </a:rPr>
              <a:t>METTIAMO IL GANCIO PER IL FILO</a:t>
            </a:r>
          </a:p>
        </p:txBody>
      </p:sp>
      <p:pic>
        <p:nvPicPr>
          <p:cNvPr id="6147" name="Picture 2" descr="C:\Documents and Settings\Cinzia\Desktop\IMG_20200502_184616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95350" y="1600200"/>
            <a:ext cx="3314700" cy="4419600"/>
          </a:xfrm>
          <a:noFill/>
        </p:spPr>
      </p:pic>
      <p:pic>
        <p:nvPicPr>
          <p:cNvPr id="6148" name="Picture 3" descr="C:\Documents and Settings\Cinzia\Desktop\IMG_20200502_185531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933950" y="1600200"/>
            <a:ext cx="3314700" cy="441960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altLang="it-IT" sz="4400" b="1" smtClean="0">
                <a:latin typeface="Comic Sans MS" panose="030F0702030302020204" pitchFamily="66" charset="0"/>
              </a:rPr>
              <a:t>PITTURIAMO LA BASE</a:t>
            </a:r>
          </a:p>
        </p:txBody>
      </p:sp>
      <p:pic>
        <p:nvPicPr>
          <p:cNvPr id="7171" name="Picture 2" descr="C:\Documents and Settings\Cinzia\Desktop\IMG_20200502_190336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95350" y="1600200"/>
            <a:ext cx="3314700" cy="4419600"/>
          </a:xfrm>
          <a:noFill/>
        </p:spPr>
      </p:pic>
      <p:pic>
        <p:nvPicPr>
          <p:cNvPr id="7172" name="Picture 3" descr="C:\Documents and Settings\Cinzia\Desktop\IMG_20200502_190545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933950" y="1600200"/>
            <a:ext cx="3314700" cy="441960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olo 1"/>
          <p:cNvSpPr>
            <a:spLocks noGrp="1"/>
          </p:cNvSpPr>
          <p:nvPr>
            <p:ph type="title"/>
          </p:nvPr>
        </p:nvSpPr>
        <p:spPr>
          <a:xfrm>
            <a:off x="195263" y="228600"/>
            <a:ext cx="8448675" cy="914400"/>
          </a:xfrm>
        </p:spPr>
        <p:txBody>
          <a:bodyPr/>
          <a:lstStyle/>
          <a:p>
            <a:r>
              <a:rPr lang="it-IT" altLang="it-IT" sz="3600" b="1" smtClean="0">
                <a:latin typeface="Comic Sans MS" panose="030F0702030302020204" pitchFamily="66" charset="0"/>
              </a:rPr>
              <a:t>DECORIAMO COME PIU’ CI PIACE</a:t>
            </a:r>
          </a:p>
        </p:txBody>
      </p:sp>
      <p:pic>
        <p:nvPicPr>
          <p:cNvPr id="8195" name="Picture 2" descr="C:\Documents and Settings\Cinzia\Desktop\IMG_20200502_190717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95350" y="1600200"/>
            <a:ext cx="3314700" cy="4419600"/>
          </a:xfrm>
          <a:noFill/>
        </p:spPr>
      </p:pic>
      <p:pic>
        <p:nvPicPr>
          <p:cNvPr id="8196" name="Picture 3" descr="C:\Documents and Settings\Cinzia\Desktop\IMG_20200502_191034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933950" y="1600200"/>
            <a:ext cx="3314700" cy="441960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olo 4"/>
          <p:cNvSpPr>
            <a:spLocks noGrp="1"/>
          </p:cNvSpPr>
          <p:nvPr>
            <p:ph type="title"/>
          </p:nvPr>
        </p:nvSpPr>
        <p:spPr>
          <a:xfrm>
            <a:off x="195263" y="228600"/>
            <a:ext cx="7734300" cy="914400"/>
          </a:xfrm>
        </p:spPr>
        <p:txBody>
          <a:bodyPr/>
          <a:lstStyle/>
          <a:p>
            <a:pPr algn="ctr"/>
            <a:r>
              <a:rPr lang="it-IT" altLang="it-IT" sz="3600" b="1" smtClean="0">
                <a:latin typeface="Comic Sans MS" panose="030F0702030302020204" pitchFamily="66" charset="0"/>
              </a:rPr>
              <a:t>ECCO IL NOSTRO DONO PER LA MAMMA</a:t>
            </a:r>
          </a:p>
        </p:txBody>
      </p:sp>
      <p:pic>
        <p:nvPicPr>
          <p:cNvPr id="9219" name="Picture 2" descr="C:\Documents and Settings\Cinzia\Desktop\IMG_20200502_191350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914650" y="1600200"/>
            <a:ext cx="3314700" cy="441960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Radiale">
  <a:themeElements>
    <a:clrScheme name="Radiale 1">
      <a:dk1>
        <a:srgbClr val="000000"/>
      </a:dk1>
      <a:lt1>
        <a:srgbClr val="FFFFFF"/>
      </a:lt1>
      <a:dk2>
        <a:srgbClr val="FFFFFF"/>
      </a:dk2>
      <a:lt2>
        <a:srgbClr val="669999"/>
      </a:lt2>
      <a:accent1>
        <a:srgbClr val="99CCFF"/>
      </a:accent1>
      <a:accent2>
        <a:srgbClr val="9999FF"/>
      </a:accent2>
      <a:accent3>
        <a:srgbClr val="FFFFFF"/>
      </a:accent3>
      <a:accent4>
        <a:srgbClr val="000000"/>
      </a:accent4>
      <a:accent5>
        <a:srgbClr val="CAE2FF"/>
      </a:accent5>
      <a:accent6>
        <a:srgbClr val="8A8AE7"/>
      </a:accent6>
      <a:hlink>
        <a:srgbClr val="996666"/>
      </a:hlink>
      <a:folHlink>
        <a:srgbClr val="6666CC"/>
      </a:folHlink>
    </a:clrScheme>
    <a:fontScheme name="Radial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Radiale 1">
        <a:dk1>
          <a:srgbClr val="000000"/>
        </a:dk1>
        <a:lt1>
          <a:srgbClr val="FFFFFF"/>
        </a:lt1>
        <a:dk2>
          <a:srgbClr val="FFFFFF"/>
        </a:dk2>
        <a:lt2>
          <a:srgbClr val="669999"/>
        </a:lt2>
        <a:accent1>
          <a:srgbClr val="99CCFF"/>
        </a:accent1>
        <a:accent2>
          <a:srgbClr val="9999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8A8AE7"/>
        </a:accent6>
        <a:hlink>
          <a:srgbClr val="996666"/>
        </a:hlink>
        <a:folHlink>
          <a:srgbClr val="6666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adiale 2">
        <a:dk1>
          <a:srgbClr val="000000"/>
        </a:dk1>
        <a:lt1>
          <a:srgbClr val="FFFFFF"/>
        </a:lt1>
        <a:dk2>
          <a:srgbClr val="FFFFFF"/>
        </a:dk2>
        <a:lt2>
          <a:srgbClr val="817F3F"/>
        </a:lt2>
        <a:accent1>
          <a:srgbClr val="FFCC00"/>
        </a:accent1>
        <a:accent2>
          <a:srgbClr val="CC99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B98A00"/>
        </a:accent6>
        <a:hlink>
          <a:srgbClr val="996666"/>
        </a:hlink>
        <a:folHlink>
          <a:srgbClr val="C9450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adiale 3">
        <a:dk1>
          <a:srgbClr val="CC6600"/>
        </a:dk1>
        <a:lt1>
          <a:srgbClr val="FFFFFF"/>
        </a:lt1>
        <a:dk2>
          <a:srgbClr val="800000"/>
        </a:dk2>
        <a:lt2>
          <a:srgbClr val="FFFFFF"/>
        </a:lt2>
        <a:accent1>
          <a:srgbClr val="FF6600"/>
        </a:accent1>
        <a:accent2>
          <a:srgbClr val="33CCCC"/>
        </a:accent2>
        <a:accent3>
          <a:srgbClr val="C0AAAA"/>
        </a:accent3>
        <a:accent4>
          <a:srgbClr val="DADADA"/>
        </a:accent4>
        <a:accent5>
          <a:srgbClr val="FFB8AA"/>
        </a:accent5>
        <a:accent6>
          <a:srgbClr val="2DB9B9"/>
        </a:accent6>
        <a:hlink>
          <a:srgbClr val="99FF33"/>
        </a:hlink>
        <a:folHlink>
          <a:srgbClr val="CC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adiale 4">
        <a:dk1>
          <a:srgbClr val="993300"/>
        </a:dk1>
        <a:lt1>
          <a:srgbClr val="FFFFFF"/>
        </a:lt1>
        <a:dk2>
          <a:srgbClr val="431A01"/>
        </a:dk2>
        <a:lt2>
          <a:srgbClr val="FFFFFF"/>
        </a:lt2>
        <a:accent1>
          <a:srgbClr val="FFCC00"/>
        </a:accent1>
        <a:accent2>
          <a:srgbClr val="FF9966"/>
        </a:accent2>
        <a:accent3>
          <a:srgbClr val="B0ABAA"/>
        </a:accent3>
        <a:accent4>
          <a:srgbClr val="DADADA"/>
        </a:accent4>
        <a:accent5>
          <a:srgbClr val="FFE2AA"/>
        </a:accent5>
        <a:accent6>
          <a:srgbClr val="E78A5C"/>
        </a:accent6>
        <a:hlink>
          <a:srgbClr val="FF6600"/>
        </a:hlink>
        <a:folHlink>
          <a:srgbClr val="CC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adiale 5">
        <a:dk1>
          <a:srgbClr val="75878B"/>
        </a:dk1>
        <a:lt1>
          <a:srgbClr val="FFFFFF"/>
        </a:lt1>
        <a:dk2>
          <a:srgbClr val="260000"/>
        </a:dk2>
        <a:lt2>
          <a:srgbClr val="FFFFFF"/>
        </a:lt2>
        <a:accent1>
          <a:srgbClr val="0099CC"/>
        </a:accent1>
        <a:accent2>
          <a:srgbClr val="FF3300"/>
        </a:accent2>
        <a:accent3>
          <a:srgbClr val="ACAAAA"/>
        </a:accent3>
        <a:accent4>
          <a:srgbClr val="DADADA"/>
        </a:accent4>
        <a:accent5>
          <a:srgbClr val="AACAE2"/>
        </a:accent5>
        <a:accent6>
          <a:srgbClr val="E72D00"/>
        </a:accent6>
        <a:hlink>
          <a:srgbClr val="FFCC00"/>
        </a:hlink>
        <a:folHlink>
          <a:srgbClr val="CC0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adiale 6">
        <a:dk1>
          <a:srgbClr val="666699"/>
        </a:dk1>
        <a:lt1>
          <a:srgbClr val="FFFFFF"/>
        </a:lt1>
        <a:dk2>
          <a:srgbClr val="000000"/>
        </a:dk2>
        <a:lt2>
          <a:srgbClr val="FFFFFF"/>
        </a:lt2>
        <a:accent1>
          <a:srgbClr val="9966FF"/>
        </a:accent1>
        <a:accent2>
          <a:srgbClr val="99CCFF"/>
        </a:accent2>
        <a:accent3>
          <a:srgbClr val="AAAAAA"/>
        </a:accent3>
        <a:accent4>
          <a:srgbClr val="DADADA"/>
        </a:accent4>
        <a:accent5>
          <a:srgbClr val="CAB8FF"/>
        </a:accent5>
        <a:accent6>
          <a:srgbClr val="8AB9E7"/>
        </a:accent6>
        <a:hlink>
          <a:srgbClr val="FFFFCC"/>
        </a:hlink>
        <a:folHlink>
          <a:srgbClr val="66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adiale 7">
        <a:dk1>
          <a:srgbClr val="666699"/>
        </a:dk1>
        <a:lt1>
          <a:srgbClr val="FFFFFF"/>
        </a:lt1>
        <a:dk2>
          <a:srgbClr val="2A2A40"/>
        </a:dk2>
        <a:lt2>
          <a:srgbClr val="FFFFFF"/>
        </a:lt2>
        <a:accent1>
          <a:srgbClr val="006699"/>
        </a:accent1>
        <a:accent2>
          <a:srgbClr val="CC9900"/>
        </a:accent2>
        <a:accent3>
          <a:srgbClr val="ACACAF"/>
        </a:accent3>
        <a:accent4>
          <a:srgbClr val="DADADA"/>
        </a:accent4>
        <a:accent5>
          <a:srgbClr val="AAB8CA"/>
        </a:accent5>
        <a:accent6>
          <a:srgbClr val="B98A00"/>
        </a:accent6>
        <a:hlink>
          <a:srgbClr val="CC6600"/>
        </a:hlink>
        <a:folHlink>
          <a:srgbClr val="6C948A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adiale 8">
        <a:dk1>
          <a:srgbClr val="BECBD8"/>
        </a:dk1>
        <a:lt1>
          <a:srgbClr val="FFFFFF"/>
        </a:lt1>
        <a:dk2>
          <a:srgbClr val="2B335B"/>
        </a:dk2>
        <a:lt2>
          <a:srgbClr val="FFFFFF"/>
        </a:lt2>
        <a:accent1>
          <a:srgbClr val="0099CC"/>
        </a:accent1>
        <a:accent2>
          <a:srgbClr val="B5DBE3"/>
        </a:accent2>
        <a:accent3>
          <a:srgbClr val="ACADB5"/>
        </a:accent3>
        <a:accent4>
          <a:srgbClr val="DADADA"/>
        </a:accent4>
        <a:accent5>
          <a:srgbClr val="AACAE2"/>
        </a:accent5>
        <a:accent6>
          <a:srgbClr val="A4C6CE"/>
        </a:accent6>
        <a:hlink>
          <a:srgbClr val="FFCC00"/>
        </a:hlink>
        <a:folHlink>
          <a:srgbClr val="58648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adiale 9">
        <a:dk1>
          <a:srgbClr val="3333FF"/>
        </a:dk1>
        <a:lt1>
          <a:srgbClr val="FFFFFF"/>
        </a:lt1>
        <a:dk2>
          <a:srgbClr val="000099"/>
        </a:dk2>
        <a:lt2>
          <a:srgbClr val="FFFFFF"/>
        </a:lt2>
        <a:accent1>
          <a:srgbClr val="339966"/>
        </a:accent1>
        <a:accent2>
          <a:srgbClr val="9999FF"/>
        </a:accent2>
        <a:accent3>
          <a:srgbClr val="AAAACA"/>
        </a:accent3>
        <a:accent4>
          <a:srgbClr val="DADADA"/>
        </a:accent4>
        <a:accent5>
          <a:srgbClr val="ADCAB8"/>
        </a:accent5>
        <a:accent6>
          <a:srgbClr val="8A8AE7"/>
        </a:accent6>
        <a:hlink>
          <a:srgbClr val="FFFF99"/>
        </a:hlink>
        <a:folHlink>
          <a:srgbClr val="17A0D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adiale 10">
        <a:dk1>
          <a:srgbClr val="808000"/>
        </a:dk1>
        <a:lt1>
          <a:srgbClr val="FFFFFF"/>
        </a:lt1>
        <a:dk2>
          <a:srgbClr val="354418"/>
        </a:dk2>
        <a:lt2>
          <a:srgbClr val="FFFFFF"/>
        </a:lt2>
        <a:accent1>
          <a:srgbClr val="60897C"/>
        </a:accent1>
        <a:accent2>
          <a:srgbClr val="99CC00"/>
        </a:accent2>
        <a:accent3>
          <a:srgbClr val="AEB0AB"/>
        </a:accent3>
        <a:accent4>
          <a:srgbClr val="DADADA"/>
        </a:accent4>
        <a:accent5>
          <a:srgbClr val="B6C4BF"/>
        </a:accent5>
        <a:accent6>
          <a:srgbClr val="8AB900"/>
        </a:accent6>
        <a:hlink>
          <a:srgbClr val="CCCC00"/>
        </a:hlink>
        <a:folHlink>
          <a:srgbClr val="6699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1783</TotalTime>
  <Words>173</Words>
  <Application>Microsoft Office PowerPoint</Application>
  <PresentationFormat>Presentazione su schermo (4:3)</PresentationFormat>
  <Paragraphs>12</Paragraphs>
  <Slides>7</Slides>
  <Notes>2</Notes>
  <HiddenSlides>0</HiddenSlides>
  <MMClips>1</MMClips>
  <ScaleCrop>false</ScaleCrop>
  <HeadingPairs>
    <vt:vector size="6" baseType="variant">
      <vt:variant>
        <vt:lpstr>Caratteri utilizzati</vt:lpstr>
      </vt:variant>
      <vt:variant>
        <vt:i4>6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7</vt:i4>
      </vt:variant>
    </vt:vector>
  </HeadingPairs>
  <TitlesOfParts>
    <vt:vector size="14" baseType="lpstr">
      <vt:lpstr>Arial</vt:lpstr>
      <vt:lpstr>Wingdings</vt:lpstr>
      <vt:lpstr>Calibri</vt:lpstr>
      <vt:lpstr>Times New Roman</vt:lpstr>
      <vt:lpstr>Arial Black</vt:lpstr>
      <vt:lpstr>Comic Sans MS</vt:lpstr>
      <vt:lpstr>Radiale</vt:lpstr>
      <vt:lpstr>UNA COLLANA PER LA MAMMA</vt:lpstr>
      <vt:lpstr>COMINCIAMO A MODELLARE</vt:lpstr>
      <vt:lpstr> ARROTOLIAMO COME IL GUSCIO DELLA LUMACA</vt:lpstr>
      <vt:lpstr>METTIAMO IL GANCIO PER IL FILO</vt:lpstr>
      <vt:lpstr>PITTURIAMO LA BASE</vt:lpstr>
      <vt:lpstr>DECORIAMO COME PIU’ CI PIACE</vt:lpstr>
      <vt:lpstr>ECCO IL NOSTRO DONO PER LA MAMMA</vt:lpstr>
    </vt:vector>
  </TitlesOfParts>
  <Company>Truttlee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Napoli, 2 Luglio 2013</dc:title>
  <dc:creator>FeBosS</dc:creator>
  <cp:lastModifiedBy>ROBERTO</cp:lastModifiedBy>
  <cp:revision>434</cp:revision>
  <dcterms:created xsi:type="dcterms:W3CDTF">2013-06-19T11:01:23Z</dcterms:created>
  <dcterms:modified xsi:type="dcterms:W3CDTF">2020-05-04T16:27:31Z</dcterms:modified>
</cp:coreProperties>
</file>