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B72C-369D-4E35-B988-B143F0B412FA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9EC0-7DCD-4D07-9E55-62008CE0FE5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9EC0-7DCD-4D07-9E55-62008CE0FE5E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13D53C-05A8-4DB4-B188-91DDBA55A10E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521B0F-1A23-48C1-93AB-96B57E33AFA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>Insegnante: Napolitano Maria </a:t>
            </a:r>
            <a:br>
              <a:rPr lang="it-IT" dirty="0" smtClean="0"/>
            </a:br>
            <a:r>
              <a:rPr lang="it-IT" dirty="0" smtClean="0"/>
              <a:t>Sezione: N</a:t>
            </a:r>
            <a:br>
              <a:rPr lang="it-IT" dirty="0" smtClean="0"/>
            </a:br>
            <a:r>
              <a:rPr lang="it-IT" dirty="0" smtClean="0"/>
              <a:t>Bambini di tre anni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Ciao bimbi, ieri avete ascoltato la favola di Esopo, la Cicala e la Volpe …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Spero che vi sia piaciuta …</a:t>
            </a: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410" name="AutoShape 2" descr="https://web.whatsapp.com/pp?e=https%3A%2F%2Fpps.whatsapp.net%2Fv%2Ft61.24694-24%2F95076088_231143684989432_6303699389935785223_n.jpg%3Foe%3D5EBD5C28%26oh%3D3c272a69e3df88d50a10c18142080fba&amp;t=s&amp;u=393917348203%40c.us&amp;i=1588010569&amp;n=ZU%2B1bkHCjvvAVijh%2FYrBhUMET9apFo4H%2FP%2BE7cR%2FGGo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2" name="AutoShape 4" descr="https://web.whatsapp.com/pp?e=https%3A%2F%2Fpps.whatsapp.net%2Fv%2Ft61.24694-24%2F95076088_231143684989432_6303699389935785223_n.jpg%3Foe%3D5EBD5C28%26oh%3D3c272a69e3df88d50a10c18142080fba&amp;t=s&amp;u=393917348203%40c.us&amp;i=1588010569&amp;n=ZU%2B1bkHCjvvAVijh%2FYrBhUMET9apFo4H%2FP%2BE7cR%2FGGo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691276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/>
                </a:solidFill>
                <a:latin typeface="Bernard MT Condensed" pitchFamily="18" charset="0"/>
              </a:rPr>
              <a:t>LA CICALA E LA VOLPE</a:t>
            </a:r>
            <a:endParaRPr lang="it-IT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COLORIAMO LA CICALA </a:t>
            </a:r>
            <a:r>
              <a:rPr lang="it-IT" dirty="0" err="1" smtClean="0">
                <a:solidFill>
                  <a:schemeClr val="tx1"/>
                </a:solidFill>
              </a:rPr>
              <a:t>DI</a:t>
            </a:r>
            <a:r>
              <a:rPr lang="it-IT" dirty="0" smtClean="0">
                <a:solidFill>
                  <a:schemeClr val="tx1"/>
                </a:solidFill>
              </a:rPr>
              <a:t> VERDE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5744"/>
            <a:ext cx="9143999" cy="48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75856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Attività: colora con i pennarelli …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164288" y="6453336"/>
            <a:ext cx="504056" cy="404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lu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COLORIAMO LA VOLPE </a:t>
            </a:r>
            <a:r>
              <a:rPr lang="it-IT" dirty="0" err="1" smtClean="0"/>
              <a:t>DI</a:t>
            </a:r>
            <a:r>
              <a:rPr lang="it-IT" dirty="0" smtClean="0"/>
              <a:t> MARRONE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64039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491880" y="6453336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Attività: colora con i pastelli …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948264" y="6237312"/>
            <a:ext cx="792088" cy="62068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plit orient="vert" dir="in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 rot="20074666">
            <a:off x="177221" y="1835970"/>
            <a:ext cx="8229600" cy="2930078"/>
          </a:xfrm>
        </p:spPr>
        <p:txBody>
          <a:bodyPr>
            <a:normAutofit fontScale="85000" lnSpcReduction="10000"/>
          </a:bodyPr>
          <a:lstStyle/>
          <a:p>
            <a:r>
              <a:rPr lang="it-IT" sz="7200" dirty="0" smtClean="0"/>
              <a:t>BUON LAVORO</a:t>
            </a:r>
          </a:p>
          <a:p>
            <a:pPr>
              <a:buNone/>
            </a:pPr>
            <a:r>
              <a:rPr lang="it-IT" sz="7200" dirty="0" smtClean="0"/>
              <a:t>E UN BACIO DALLA MAESTRA MARIA …</a:t>
            </a:r>
            <a:endParaRPr lang="it-IT" sz="7200" dirty="0"/>
          </a:p>
        </p:txBody>
      </p:sp>
    </p:spTree>
  </p:cSld>
  <p:clrMapOvr>
    <a:masterClrMapping/>
  </p:clrMapOvr>
  <p:transition>
    <p:newsfla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67</Words>
  <Application>Microsoft Office PowerPoint</Application>
  <PresentationFormat>Presentazione su schermo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Viale</vt:lpstr>
      <vt:lpstr>Insegnante: Napolitano Maria  Sezione: N Bambini di tre anni </vt:lpstr>
      <vt:lpstr>LA CICALA E LA VOLPE</vt:lpstr>
      <vt:lpstr>COLORIAMO LA CICALA DI VERDE </vt:lpstr>
      <vt:lpstr>COLORIAMO LA VOLPE DI MARRONE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Insegnante: Napolitano Maria  Sezione: N Bambini di tre anni</dc:title>
  <dc:creator>Maria</dc:creator>
  <cp:lastModifiedBy>Maria</cp:lastModifiedBy>
  <cp:revision>11</cp:revision>
  <dcterms:created xsi:type="dcterms:W3CDTF">2020-05-11T14:45:56Z</dcterms:created>
  <dcterms:modified xsi:type="dcterms:W3CDTF">2020-05-11T15:28:01Z</dcterms:modified>
</cp:coreProperties>
</file>