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2513-D684-451C-982E-A1B9723E11C0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jpeg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043890" cy="1285860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it-IT" sz="40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it-IT" b="1" dirty="0" err="1" smtClean="0">
                <a:solidFill>
                  <a:srgbClr val="00B050"/>
                </a:solidFill>
                <a:latin typeface="Comic Sans MS" pitchFamily="66" charset="0"/>
              </a:rPr>
              <a:t>COLOR…COLOR…</a:t>
            </a:r>
            <a:r>
              <a:rPr lang="it-IT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it-IT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it-IT" sz="2200" b="1" dirty="0" smtClean="0">
                <a:solidFill>
                  <a:srgbClr val="FF0000"/>
                </a:solidFill>
                <a:latin typeface="Comic Sans MS" pitchFamily="66" charset="0"/>
              </a:rPr>
              <a:t>ATTIVITA’ BAMBINI TRE ANNI SEZIONE “N”</a:t>
            </a:r>
            <a:br>
              <a:rPr lang="it-IT" sz="2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200" b="1" dirty="0" smtClean="0">
                <a:solidFill>
                  <a:srgbClr val="FF0000"/>
                </a:solidFill>
                <a:latin typeface="Comic Sans MS" pitchFamily="66" charset="0"/>
              </a:rPr>
              <a:t>INS. SODANO VINCENZA</a:t>
            </a:r>
            <a:br>
              <a:rPr lang="it-IT" sz="22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it-IT" sz="2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 descr="C:\Users\Cinzia\Desktop\Mago_Merlino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476587" y="1857364"/>
            <a:ext cx="5667413" cy="5000636"/>
          </a:xfrm>
          <a:prstGeom prst="rect">
            <a:avLst/>
          </a:prstGeom>
          <a:noFill/>
        </p:spPr>
      </p:pic>
      <p:pic>
        <p:nvPicPr>
          <p:cNvPr id="8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28662" y="2928934"/>
            <a:ext cx="2786082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9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00B050"/>
                </a:solidFill>
                <a:latin typeface="Comic Sans MS" pitchFamily="66" charset="0"/>
              </a:rPr>
              <a:t>FILASTROCCA DEI COLORI</a:t>
            </a:r>
            <a:endParaRPr lang="it-IT" sz="4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150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 smtClean="0">
                <a:latin typeface="Comic Sans MS" pitchFamily="66" charset="0"/>
              </a:rPr>
              <a:t>    </a:t>
            </a:r>
          </a:p>
          <a:p>
            <a:pPr algn="just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  Ciao bambini ! Ora ripeteremo i colori primari, imparando una filastrocca e facendo una simpatica attività con i tappi. Buona lezione e buon divertimento !!!</a:t>
            </a:r>
          </a:p>
          <a:p>
            <a:pPr algn="ctr">
              <a:buNone/>
            </a:pPr>
            <a:endParaRPr lang="it-IT" sz="2000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Filastrocca dei colori</a:t>
            </a:r>
          </a:p>
          <a:p>
            <a:pPr algn="r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C’era una volta Mago Colore </a:t>
            </a:r>
          </a:p>
          <a:p>
            <a:pPr algn="r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ottimo mago e grande pittore.</a:t>
            </a:r>
          </a:p>
          <a:p>
            <a:pPr algn="r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Giallo dipinse il Sole che brilla,</a:t>
            </a:r>
          </a:p>
          <a:p>
            <a:pPr algn="r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rosso il fuoco che scintilla,</a:t>
            </a:r>
          </a:p>
          <a:p>
            <a:pPr algn="r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blu fece il cielo e anche i mari,</a:t>
            </a:r>
          </a:p>
          <a:p>
            <a:pPr algn="r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aveva usato i Colori primari !   </a:t>
            </a:r>
            <a:endParaRPr lang="it-IT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85852" y="3571876"/>
            <a:ext cx="1662122" cy="1662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1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00B050"/>
                </a:solidFill>
                <a:latin typeface="Comic Sans MS" pitchFamily="66" charset="0"/>
              </a:rPr>
              <a:t>ATTIVITA’ </a:t>
            </a:r>
            <a:endParaRPr lang="it-IT" sz="4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85860"/>
            <a:ext cx="8786842" cy="557214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ts val="4320"/>
              </a:lnSpc>
              <a:buNone/>
            </a:pPr>
            <a:r>
              <a:rPr lang="it-IT" sz="3800" b="1" dirty="0" smtClean="0">
                <a:solidFill>
                  <a:srgbClr val="FF0000"/>
                </a:solidFill>
                <a:latin typeface="Comic Sans MS" pitchFamily="66" charset="0"/>
              </a:rPr>
              <a:t>  Prendete dei tappi di misure diverse e disegnate dei cerchi: grandi, medi e piccoli. Poi colorateli di giallo, di rosso e di blu. Ritagliateli bene e metteteli in una scatola. Ora potete cominciare con il gioco. Ne verranno fuori delle simpatiche composizioni. Nelle foto ci sono alcuni esempi. </a:t>
            </a:r>
          </a:p>
          <a:p>
            <a:pPr>
              <a:buNone/>
            </a:pPr>
            <a:endParaRPr lang="it-IT" sz="3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it-IT" sz="38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it-IT" sz="3800" b="1" dirty="0" smtClean="0">
                <a:solidFill>
                  <a:srgbClr val="FF0000"/>
                </a:solidFill>
              </a:rPr>
              <a:t> </a:t>
            </a:r>
            <a:endParaRPr lang="it-IT" sz="3800" b="1" dirty="0">
              <a:solidFill>
                <a:srgbClr val="FF0000"/>
              </a:solidFill>
            </a:endParaRPr>
          </a:p>
        </p:txBody>
      </p:sp>
      <p:pic>
        <p:nvPicPr>
          <p:cNvPr id="5" name="Immagine 4" descr="TAVOLOZZ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2038" y="5480512"/>
            <a:ext cx="2201962" cy="1377488"/>
          </a:xfrm>
          <a:prstGeom prst="rect">
            <a:avLst/>
          </a:prstGeom>
        </p:spPr>
      </p:pic>
      <p:pic>
        <p:nvPicPr>
          <p:cNvPr id="8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72330" y="214290"/>
            <a:ext cx="1571636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46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 smtClean="0">
                <a:solidFill>
                  <a:srgbClr val="00B050"/>
                </a:solidFill>
                <a:latin typeface="Comic Sans MS" pitchFamily="66" charset="0"/>
              </a:rPr>
              <a:t>ECCO COSA POTETE FARE</a:t>
            </a:r>
            <a:endParaRPr lang="it-IT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Cinzia\Desktop\seriazione 1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34" y="1857364"/>
            <a:ext cx="3010933" cy="2119315"/>
          </a:xfrm>
          <a:prstGeom prst="rect">
            <a:avLst/>
          </a:prstGeom>
          <a:noFill/>
        </p:spPr>
      </p:pic>
      <p:pic>
        <p:nvPicPr>
          <p:cNvPr id="3075" name="Picture 3" descr="C:\Users\Cinzia\Desktop\seriazione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1857364"/>
            <a:ext cx="3071834" cy="2091418"/>
          </a:xfrm>
          <a:prstGeom prst="rect">
            <a:avLst/>
          </a:prstGeom>
          <a:noFill/>
        </p:spPr>
      </p:pic>
      <p:pic>
        <p:nvPicPr>
          <p:cNvPr id="3076" name="Picture 4" descr="C:\Users\Cinzia\Desktop\seriazione 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229460"/>
            <a:ext cx="3000396" cy="2033235"/>
          </a:xfrm>
          <a:prstGeom prst="rect">
            <a:avLst/>
          </a:prstGeom>
          <a:noFill/>
        </p:spPr>
      </p:pic>
      <p:pic>
        <p:nvPicPr>
          <p:cNvPr id="3077" name="Picture 5" descr="C:\Users\Cinzia\Desktop\seriazione 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61441" y="4214818"/>
            <a:ext cx="3062239" cy="2019302"/>
          </a:xfrm>
          <a:prstGeom prst="rect">
            <a:avLst/>
          </a:prstGeom>
          <a:noFill/>
        </p:spPr>
      </p:pic>
      <p:pic>
        <p:nvPicPr>
          <p:cNvPr id="7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143768" y="142852"/>
            <a:ext cx="1500198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0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163</Words>
  <Application>Microsoft Office PowerPoint</Application>
  <PresentationFormat>Presentazione su schermo (4:3)</PresentationFormat>
  <Paragraphs>18</Paragraphs>
  <Slides>4</Slides>
  <Notes>0</Notes>
  <HiddenSlides>0</HiddenSlides>
  <MMClips>4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Tema di Office</vt:lpstr>
      <vt:lpstr> COLOR…COLOR… ATTIVITA’ BAMBINI TRE ANNI SEZIONE “N” INS. SODANO VINCENZA </vt:lpstr>
      <vt:lpstr>FILASTROCCA DEI COLORI</vt:lpstr>
      <vt:lpstr>ATTIVITA’ </vt:lpstr>
      <vt:lpstr>ECCO COSA POTETE FARE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Cinzia</dc:creator>
  <cp:lastModifiedBy>ROBERTO</cp:lastModifiedBy>
  <cp:revision>26</cp:revision>
  <dcterms:created xsi:type="dcterms:W3CDTF">2020-05-24T21:43:33Z</dcterms:created>
  <dcterms:modified xsi:type="dcterms:W3CDTF">2020-05-26T14:58:01Z</dcterms:modified>
</cp:coreProperties>
</file>