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9" d="100"/>
          <a:sy n="119" d="100"/>
        </p:scale>
        <p:origin x="19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02EF7-85DA-4A9E-A05A-6ED0066DD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FFF9DB-C1C1-43B1-BD62-084B73B49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1B741-719C-4CE3-AB67-F30DABC2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87DF76-85BA-4FA9-834C-5FC9763C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7E3C75-C496-4252-AAFE-880137D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05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373C8F-D57A-410F-B167-EAF80CDD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6FF4D7-847A-4098-A9E5-448A59096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A10E2-E737-4F26-B656-7721C1C1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C6D7D-EA8A-4EA8-9D38-F602539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6809CA-87B4-45D6-87CC-3757BBA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FB144B-3A18-426A-A2AF-005908A62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A0D124-8944-423D-AD36-1C778E50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CA4276-CA70-4D0A-A8AA-955C533C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E1B4E9-2636-4412-AC03-2BB9F4B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468A1B-9F22-4C8C-8C1B-4C11BFE9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9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6A3E7-E7F6-4EF9-8AEF-4CEAC09F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B79E69-3305-4B66-8F7F-D2CD7839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BC7CB3-7917-4958-A090-6CFEB41D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27E2E-EEB1-41F9-9D30-10884919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B91CE9-BEE1-43C2-904B-3D81B3E1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8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E0086-F897-4648-BF59-1E11D90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B4283D-10C0-4261-A9C8-3E11B52C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FBC85F-50EB-4ED6-B142-EF0D844A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683D6B-1C8F-49FA-82F0-308CA900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5ADA69-300F-4943-97D6-B0F5D9DC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9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FE7FF-8F59-476B-A489-5EC1A731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E5CCF-DE7D-4FAC-A964-A435C1E59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C0E809-FF65-4EA2-AA79-B1A0B823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19F9E-610F-4AA7-AF34-4AC5F218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E181E9-38B9-4902-803C-8B1394A5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1E605-512C-48D2-80EE-7581886B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31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DA1B7-519A-4B9E-84D9-34F0162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56F137-B330-4CBE-883C-50689E37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557FAA-9B5F-4DCB-86EA-7279E5F66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364CF9-D096-4A2D-81B5-8688AA5AE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C51EA6-94F2-4AE0-9A07-6B5029C2A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708CE2D-411E-428E-B75F-81614364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371D8A-6C1B-4CCD-AAFD-7EF1E498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2F83EE-6483-465E-91FB-5B9D82D7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1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D1F28-E81E-43C2-9B4D-84113FA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33D79-044B-4E5C-B311-760BCDA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7AF4D2-9C5F-49E1-AC90-9F5A914E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316D0E-7E5A-42CE-B093-2B8A421A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78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D8E68F-0799-4A56-A029-214955A2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AC450B-792F-4619-A0CD-49D13F20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96C312-4D54-43FC-8581-7519E94C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6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A2666-24D7-43CD-BAF6-FB499A51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86369B-1B47-41F1-ACFB-DB439130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B59412-A564-4CD9-A138-238254DC5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082246-07F3-4A68-B134-805CF5F8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0288D0-9CC0-4C3C-BE99-7419BD7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F57AAE-DEFC-4ED7-B03E-9AD3E073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60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4167C-4B0D-4426-A9B7-E150B7BE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07FAAD-F65B-4C6D-A29D-8B8828CB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BDF47-523B-47F6-A07A-E3297FBC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83A223-7AEF-4ACF-A9A8-D1BEB840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8E7663-6AC6-4297-9B35-1C23C125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7B3CCD-34A7-4768-9AC9-273B64C7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1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E7FD09-D910-4CEA-850B-08890E2B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D24DD3-CBFA-4AE9-A18B-46ACB7272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FD2977-2E16-4D15-9B25-E8463AF05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F49D-C5C8-44D9-8D23-A95F254E8A4A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1CE66A-C7B6-4ED2-8EBF-D7B7F349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4D3AA-50BA-48F5-AED1-2D3AF4E8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B51F-7CD3-4203-9E58-89FBB7A19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6226338B-D132-4014-B607-849DFB3E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85" y="64138"/>
            <a:ext cx="2378315" cy="9097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E00253-D794-40AB-A55E-09963FA3E7BB}"/>
              </a:ext>
            </a:extLst>
          </p:cNvPr>
          <p:cNvSpPr txBox="1"/>
          <p:nvPr/>
        </p:nvSpPr>
        <p:spPr>
          <a:xfrm>
            <a:off x="173887" y="5716360"/>
            <a:ext cx="334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 Paola </a:t>
            </a:r>
          </a:p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Matrisciano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Giusy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SEZ. 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D71023-84EB-4BFF-9219-26767C5200FD}"/>
              </a:ext>
            </a:extLst>
          </p:cNvPr>
          <p:cNvSpPr txBox="1"/>
          <p:nvPr/>
        </p:nvSpPr>
        <p:spPr>
          <a:xfrm>
            <a:off x="261490" y="125977"/>
            <a:ext cx="365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per i bambini di 3 anni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D6324B-F7FE-4520-BF39-584128573C79}"/>
              </a:ext>
            </a:extLst>
          </p:cNvPr>
          <p:cNvSpPr txBox="1"/>
          <p:nvPr/>
        </p:nvSpPr>
        <p:spPr>
          <a:xfrm>
            <a:off x="8843889" y="6362691"/>
            <a:ext cx="33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cura di </a:t>
            </a:r>
            <a:r>
              <a:rPr lang="it-IT" dirty="0" err="1"/>
              <a:t>Matrisciano</a:t>
            </a:r>
            <a:r>
              <a:rPr lang="it-IT" dirty="0"/>
              <a:t> Giusy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52156-C80B-4D18-AA75-EB619DF75D37}"/>
              </a:ext>
            </a:extLst>
          </p:cNvPr>
          <p:cNvSpPr txBox="1"/>
          <p:nvPr/>
        </p:nvSpPr>
        <p:spPr>
          <a:xfrm>
            <a:off x="2948907" y="264477"/>
            <a:ext cx="629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lupo che voleva cambiare colore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025554-84F7-4EF5-9DC7-1C6C12D8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51" y="973843"/>
            <a:ext cx="6920283" cy="51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55D410-F13D-4117-998E-59EA11DE9468}"/>
              </a:ext>
            </a:extLst>
          </p:cNvPr>
          <p:cNvSpPr txBox="1"/>
          <p:nvPr/>
        </p:nvSpPr>
        <p:spPr>
          <a:xfrm>
            <a:off x="8574155" y="6331227"/>
            <a:ext cx="34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 DIVERTIMENTO </a:t>
            </a:r>
          </a:p>
        </p:txBody>
      </p:sp>
      <p:sp>
        <p:nvSpPr>
          <p:cNvPr id="5" name="Stella a 5 punte 4">
            <a:extLst>
              <a:ext uri="{FF2B5EF4-FFF2-40B4-BE49-F238E27FC236}">
                <a16:creationId xmlns:a16="http://schemas.microsoft.com/office/drawing/2014/main" id="{9AF1BF22-CC06-4BC2-BEB9-EF36A061079E}"/>
              </a:ext>
            </a:extLst>
          </p:cNvPr>
          <p:cNvSpPr/>
          <p:nvPr/>
        </p:nvSpPr>
        <p:spPr>
          <a:xfrm>
            <a:off x="11111948" y="6261654"/>
            <a:ext cx="410818" cy="27829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2132E6-F984-421C-8B26-ECDF83C02B1A}"/>
              </a:ext>
            </a:extLst>
          </p:cNvPr>
          <p:cNvSpPr txBox="1"/>
          <p:nvPr/>
        </p:nvSpPr>
        <p:spPr>
          <a:xfrm>
            <a:off x="2352260" y="0"/>
            <a:ext cx="7487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Ascolta la storia…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«Il lupo che voleva cambiare colore»</a:t>
            </a:r>
          </a:p>
        </p:txBody>
      </p:sp>
      <p:pic>
        <p:nvPicPr>
          <p:cNvPr id="7" name="whatsapp-video-2020-05-19-at-110736_UgckeCYF.compressed">
            <a:hlinkClick r:id="" action="ppaction://media"/>
            <a:extLst>
              <a:ext uri="{FF2B5EF4-FFF2-40B4-BE49-F238E27FC236}">
                <a16:creationId xmlns:a16="http://schemas.microsoft.com/office/drawing/2014/main" id="{B52E3F77-1AD3-467B-B585-F495475876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0747" y="1077218"/>
            <a:ext cx="9170504" cy="48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978FDBB0-FF11-43E3-826C-E45705CD2E4C}" vid="{C59A318E-C218-4620-876F-FE3EAB0D9F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 lupo che voleva cambiare colore - Matrisciano</Template>
  <TotalTime>0</TotalTime>
  <Words>43</Words>
  <Application>Microsoft Office PowerPoint</Application>
  <PresentationFormat>Widescreen</PresentationFormat>
  <Paragraphs>9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1</cp:revision>
  <dcterms:created xsi:type="dcterms:W3CDTF">2020-05-19T14:26:03Z</dcterms:created>
  <dcterms:modified xsi:type="dcterms:W3CDTF">2020-05-19T14:26:45Z</dcterms:modified>
</cp:coreProperties>
</file>