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9" d="100"/>
          <a:sy n="119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6FE78A-CAB9-4A09-9B25-8E47F6842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7CAD544-4917-4C69-8875-B393C94FB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9FF619-3103-470B-AFE4-2058EE66D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3E1017-D007-426E-8C10-28D3A13A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7307AE-31E9-44B0-A656-782B9BE0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88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32E375-A994-4F0B-9793-1504B12E0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C49CBF-73F8-4FCB-92E0-F397D1DEB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2D52FF-18EF-4A51-9DA5-1278D0AA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0921CA-1BF7-4501-8A54-3A1F8EAE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46D20F-5066-46EE-93D3-30070F51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538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784AE4B-E2AE-42B6-A830-326F385F0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4D70D9-E23E-41EB-99CD-7D5F3C84B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8DB684-AEA1-4CF1-A0E7-EFCA5AA5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390167-628B-422F-8595-5CD63A66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2A7E84-24AF-4B6C-9CDE-3A1EE4B2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27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E092EF-130F-4946-8AB9-5E7B42BA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419CE0-BFA9-4BBF-BA44-7A6D849BE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9863D6-11CB-46C8-A294-A9D9E456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FB8792-18F9-46E2-B6C1-45D51227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8D9973-8F32-46C5-88F3-49D96E8B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11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7FD55-5612-4B0F-8759-22E121758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0BA8F9-A1F1-4AF9-8868-DF2F6AEF3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2F3BB5-45DC-44F3-B736-35AEE96A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31E73F-F8B8-45A8-812D-5CB1DC49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54772B-3E85-4902-9EFC-E9C89195A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15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A2AA40-4168-45B6-AEAB-B898C472D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FB9E15-852D-457D-AD31-821E25805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13A719A-BA9F-4816-9219-F7EDEA5FA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F76A6E-8406-42E2-B7FE-9AED7BAB6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B390F3-8B7B-410F-952B-9F46F710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6392F2-0C73-4D9E-B122-8D45C2F9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74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16705F-8FC7-4800-B9EF-8FE95B260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D82E1A-D83D-4810-B09E-69025568E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5F80FB-F843-4EC1-9D4E-F875A0A73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2E87806-EB2C-4563-9FAD-D00596CF7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D2A0F84-738C-4D72-A43B-FADA07574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AAAAAD-02F4-4FEB-B223-49901272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588403B-8A9C-4E75-B8B1-5345087AC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0CBB5DA-5C05-4E42-A118-90F05B19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67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82D05F-A2C0-40BB-93C5-8EF81D72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62F8B3E-3BE5-4733-A667-2ED61BBB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9985CCD-C71F-47A0-B841-21DFBB88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7882063-1F8B-486F-9551-F3FDD970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25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029A0A1-02FA-4A8D-B221-11808851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C32848F-21A4-4671-9F56-02BBC07EC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FC88B9-34C6-467C-A22C-A75E16F08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69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F4CB10-22E2-45A3-9AC7-063B9402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7FFD20-9006-4025-A7CB-C3677FADF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CA1215E-5946-4D3E-B2D7-AAF57814D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BA5733-D5E8-4FBA-A3F4-99DD666C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7D3FC0-2F68-4766-9A2D-AA23DC86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FDF855-F752-4AA6-9235-FC33CE71B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79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2DA9B-CF85-4F8A-BD13-99958BB6C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DEC6FB2-C4EF-4983-81D1-1CB040BF5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CD3B2B0-E7AA-44FF-A2A3-C1A02A55D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7D2940-419F-4908-9859-B4108E970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F05E17-D7D8-49AA-8EEC-1B71DBA9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FE9087-F942-452A-995F-BF165512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EB3F178-D174-44CB-A3B5-B14CC6878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473521-7063-4D60-A190-AFC2A8770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2C9117-F640-4855-9946-297FE9B82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5ED5-63C6-4C64-A353-5ADCB3A7B94A}" type="datetimeFigureOut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C564F2-98F1-4804-B634-A2378DAEE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16B31E-4C85-4124-9385-B3C2CEFF2E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5F304-419B-4472-82B6-9056365BD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27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id="{6226338B-D132-4014-B607-849DFB3E2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685" y="64138"/>
            <a:ext cx="2378315" cy="90970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0E00253-D794-40AB-A55E-09963FA3E7BB}"/>
              </a:ext>
            </a:extLst>
          </p:cNvPr>
          <p:cNvSpPr txBox="1"/>
          <p:nvPr/>
        </p:nvSpPr>
        <p:spPr>
          <a:xfrm>
            <a:off x="173887" y="5716360"/>
            <a:ext cx="3348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Rea Paola </a:t>
            </a:r>
          </a:p>
          <a:p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Matrisciano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Giusy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SEZ. 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BD71023-84EB-4BFF-9219-26767C5200FD}"/>
              </a:ext>
            </a:extLst>
          </p:cNvPr>
          <p:cNvSpPr txBox="1"/>
          <p:nvPr/>
        </p:nvSpPr>
        <p:spPr>
          <a:xfrm>
            <a:off x="261490" y="125977"/>
            <a:ext cx="3657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Attività per i bambini di 3 anni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8D6324B-F7FE-4520-BF39-584128573C79}"/>
              </a:ext>
            </a:extLst>
          </p:cNvPr>
          <p:cNvSpPr txBox="1"/>
          <p:nvPr/>
        </p:nvSpPr>
        <p:spPr>
          <a:xfrm>
            <a:off x="8843889" y="6362691"/>
            <a:ext cx="334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cura di </a:t>
            </a:r>
            <a:r>
              <a:rPr lang="it-IT" dirty="0" err="1"/>
              <a:t>Matrisciano</a:t>
            </a:r>
            <a:r>
              <a:rPr lang="it-IT" dirty="0"/>
              <a:t> Giusy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552156-C80B-4D18-AA75-EB619DF75D37}"/>
              </a:ext>
            </a:extLst>
          </p:cNvPr>
          <p:cNvSpPr txBox="1"/>
          <p:nvPr/>
        </p:nvSpPr>
        <p:spPr>
          <a:xfrm>
            <a:off x="2549705" y="712233"/>
            <a:ext cx="629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 e le emozioni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04DBCF7-FE0D-477F-A3F9-624539A12F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513" y="1298489"/>
            <a:ext cx="5016648" cy="401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5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8D8FF74F-C17D-4134-B6E1-E8B5667F5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69" y="0"/>
            <a:ext cx="10515600" cy="742743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emozioni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2003068-6559-449D-83F1-A5471A4CAEE9}"/>
              </a:ext>
            </a:extLst>
          </p:cNvPr>
          <p:cNvSpPr txBox="1"/>
          <p:nvPr/>
        </p:nvSpPr>
        <p:spPr>
          <a:xfrm>
            <a:off x="549965" y="2875721"/>
            <a:ext cx="271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CLICCA QUI!!!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6D85AD64-E7C2-41E6-B6F3-C869ED822BC0}"/>
              </a:ext>
            </a:extLst>
          </p:cNvPr>
          <p:cNvSpPr/>
          <p:nvPr/>
        </p:nvSpPr>
        <p:spPr>
          <a:xfrm>
            <a:off x="1722782" y="3595746"/>
            <a:ext cx="371061" cy="102041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08E7227-D3C0-42CA-8DA7-2D904E99E888}"/>
              </a:ext>
            </a:extLst>
          </p:cNvPr>
          <p:cNvSpPr txBox="1"/>
          <p:nvPr/>
        </p:nvSpPr>
        <p:spPr>
          <a:xfrm>
            <a:off x="0" y="742743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Osserva la foto, colora con la tecnica che preferisci le quattro emozioni riportate nella pagina seguente. Ritagliale e incollale su un cartoncino, poi aggiungi una cannuccia. 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Divertiti a giocare con le EMOZIONI!!!</a:t>
            </a:r>
          </a:p>
        </p:txBody>
      </p:sp>
      <p:pic>
        <p:nvPicPr>
          <p:cNvPr id="12" name="Immagine 11" descr="Immagine che contiene disegnando, orologio&#10;&#10;Descrizione generata automaticamente">
            <a:extLst>
              <a:ext uri="{FF2B5EF4-FFF2-40B4-BE49-F238E27FC236}">
                <a16:creationId xmlns:a16="http://schemas.microsoft.com/office/drawing/2014/main" id="{34069BAF-B048-4676-A969-AC7A32C95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608" y="2525027"/>
            <a:ext cx="3677479" cy="3192939"/>
          </a:xfrm>
          <a:prstGeom prst="rect">
            <a:avLst/>
          </a:prstGeom>
        </p:spPr>
      </p:pic>
      <p:pic>
        <p:nvPicPr>
          <p:cNvPr id="14" name="Immagine 13" descr="Immagine che contiene orologio&#10;&#10;Descrizione generata automaticamente">
            <a:extLst>
              <a:ext uri="{FF2B5EF4-FFF2-40B4-BE49-F238E27FC236}">
                <a16:creationId xmlns:a16="http://schemas.microsoft.com/office/drawing/2014/main" id="{79449029-4A1E-41D9-8B64-F2A5AA4F0A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617" y="3665061"/>
            <a:ext cx="3525078" cy="2968487"/>
          </a:xfrm>
          <a:prstGeom prst="rect">
            <a:avLst/>
          </a:prstGeom>
        </p:spPr>
      </p:pic>
      <p:pic>
        <p:nvPicPr>
          <p:cNvPr id="15" name="WhatsApp Audio 2020-05-25 at 11.40.57">
            <a:hlinkClick r:id="" action="ppaction://media"/>
            <a:extLst>
              <a:ext uri="{FF2B5EF4-FFF2-40B4-BE49-F238E27FC236}">
                <a16:creationId xmlns:a16="http://schemas.microsoft.com/office/drawing/2014/main" id="{12929041-7998-471F-93B0-1368DD78279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630017" y="4844504"/>
            <a:ext cx="742122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5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52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C5D47FC1-F4ED-451C-A340-5BF8822EFC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957" y="0"/>
            <a:ext cx="7074502" cy="5129292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601BF65-3052-4353-8578-3B41AD8DF48F}"/>
              </a:ext>
            </a:extLst>
          </p:cNvPr>
          <p:cNvSpPr txBox="1"/>
          <p:nvPr/>
        </p:nvSpPr>
        <p:spPr>
          <a:xfrm>
            <a:off x="715617" y="6109252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Felice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7A891B7-57C6-4B7B-8B09-9CF0843A5884}"/>
              </a:ext>
            </a:extLst>
          </p:cNvPr>
          <p:cNvSpPr txBox="1"/>
          <p:nvPr/>
        </p:nvSpPr>
        <p:spPr>
          <a:xfrm>
            <a:off x="7295322" y="60951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Triste</a:t>
            </a:r>
          </a:p>
        </p:txBody>
      </p:sp>
      <p:pic>
        <p:nvPicPr>
          <p:cNvPr id="15" name="Immagine 14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FD2D4E0A-E45D-42A3-9AA0-7B37A9DD25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156" y="0"/>
            <a:ext cx="8102990" cy="557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1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9D4BF9A2-8CC8-4272-B75F-64FB49930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9332" y="281354"/>
            <a:ext cx="7613856" cy="5150393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43CCB75-F6FA-43AE-AB8C-ADDA2D613800}"/>
              </a:ext>
            </a:extLst>
          </p:cNvPr>
          <p:cNvSpPr txBox="1"/>
          <p:nvPr/>
        </p:nvSpPr>
        <p:spPr>
          <a:xfrm>
            <a:off x="715617" y="6109252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Sorpreso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3D97DC3-B3CA-4F53-88F9-9BB0D82B7C8F}"/>
              </a:ext>
            </a:extLst>
          </p:cNvPr>
          <p:cNvSpPr txBox="1"/>
          <p:nvPr/>
        </p:nvSpPr>
        <p:spPr>
          <a:xfrm>
            <a:off x="7174524" y="6109252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Arrabbiato</a:t>
            </a:r>
          </a:p>
        </p:txBody>
      </p:sp>
      <p:pic>
        <p:nvPicPr>
          <p:cNvPr id="12" name="Immagine 11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B2ADAA15-00B5-4538-B413-F93EDFABF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10" y="170430"/>
            <a:ext cx="8904849" cy="5261317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FB557F2-5630-4DB8-970D-BEB26CEEEE0A}"/>
              </a:ext>
            </a:extLst>
          </p:cNvPr>
          <p:cNvSpPr txBox="1"/>
          <p:nvPr/>
        </p:nvSpPr>
        <p:spPr>
          <a:xfrm>
            <a:off x="4442027" y="6261869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BUON LAVORO</a:t>
            </a:r>
          </a:p>
        </p:txBody>
      </p:sp>
      <p:sp>
        <p:nvSpPr>
          <p:cNvPr id="14" name="Stella a 5 punte 13">
            <a:extLst>
              <a:ext uri="{FF2B5EF4-FFF2-40B4-BE49-F238E27FC236}">
                <a16:creationId xmlns:a16="http://schemas.microsoft.com/office/drawing/2014/main" id="{C045EB53-1FA7-46F6-8127-B10032F6E9E4}"/>
              </a:ext>
            </a:extLst>
          </p:cNvPr>
          <p:cNvSpPr/>
          <p:nvPr/>
        </p:nvSpPr>
        <p:spPr>
          <a:xfrm>
            <a:off x="6215270" y="6241774"/>
            <a:ext cx="318052" cy="329143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056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D88F036A-8A02-4A06-9667-73BA4D73B591}" vid="{13BD423D-B795-474E-BB19-F5ADB9A29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Noi e le emozioni</Template>
  <TotalTime>0</TotalTime>
  <Words>75</Words>
  <Application>Microsoft Office PowerPoint</Application>
  <PresentationFormat>Widescreen</PresentationFormat>
  <Paragraphs>15</Paragraphs>
  <Slides>4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Le emozioni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ROBERTO</cp:lastModifiedBy>
  <cp:revision>1</cp:revision>
  <dcterms:created xsi:type="dcterms:W3CDTF">2020-05-26T15:01:20Z</dcterms:created>
  <dcterms:modified xsi:type="dcterms:W3CDTF">2020-05-26T15:01:58Z</dcterms:modified>
</cp:coreProperties>
</file>