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9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2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55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51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93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0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7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71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73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F47-3E1C-41EA-BD9F-440DA126FE0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4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cyXIkBR1Kb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E634C2-EC69-485F-AD2A-C104FFA59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61" y="198408"/>
            <a:ext cx="8420100" cy="983412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2060"/>
                </a:solidFill>
              </a:rPr>
              <a:t>Plesso «Capoluogo»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87D5C4-2EAD-48F7-B9F3-3A0F03B16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915" y="2307531"/>
            <a:ext cx="2404973" cy="1180831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2060"/>
                </a:solidFill>
              </a:rPr>
              <a:t>Sez. S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</a:t>
            </a:r>
            <a:r>
              <a:rPr lang="it-IT" sz="1800" dirty="0" err="1">
                <a:solidFill>
                  <a:srgbClr val="002060"/>
                </a:solidFill>
              </a:rPr>
              <a:t>Matrisciano</a:t>
            </a:r>
            <a:r>
              <a:rPr lang="it-IT" sz="1800" dirty="0">
                <a:solidFill>
                  <a:srgbClr val="002060"/>
                </a:solidFill>
              </a:rPr>
              <a:t> Giusy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Rea Paola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811961" y="1376424"/>
            <a:ext cx="8420100" cy="633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002060"/>
                </a:solidFill>
              </a:rPr>
              <a:t>Giochiamo con i gufi</a:t>
            </a:r>
            <a:endParaRPr lang="it-IT" sz="3600" i="1" dirty="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E30695-CED8-4125-BA8B-1EE2541F2A73}"/>
              </a:ext>
            </a:extLst>
          </p:cNvPr>
          <p:cNvSpPr txBox="1"/>
          <p:nvPr/>
        </p:nvSpPr>
        <p:spPr>
          <a:xfrm>
            <a:off x="1017915" y="5964176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A cura di Paola Rea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r="19100"/>
          <a:stretch/>
        </p:blipFill>
        <p:spPr>
          <a:xfrm>
            <a:off x="4364967" y="2204559"/>
            <a:ext cx="4123426" cy="412894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5451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EA988-3FEA-4496-9061-A19898B6E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760" y="322067"/>
            <a:ext cx="8420100" cy="754302"/>
          </a:xfrm>
        </p:spPr>
        <p:txBody>
          <a:bodyPr>
            <a:normAutofit/>
          </a:bodyPr>
          <a:lstStyle/>
          <a:p>
            <a:r>
              <a:rPr lang="it-IT" sz="4000" i="1" dirty="0">
                <a:solidFill>
                  <a:srgbClr val="002060"/>
                </a:solidFill>
              </a:rPr>
              <a:t>Giochiamo con i gufi</a:t>
            </a:r>
            <a:endParaRPr lang="it-IT" sz="4000" i="1" dirty="0">
              <a:solidFill>
                <a:srgbClr val="002060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3C2E433-1E3C-4C09-B351-E65941A8CE80}"/>
              </a:ext>
            </a:extLst>
          </p:cNvPr>
          <p:cNvSpPr txBox="1">
            <a:spLocks/>
          </p:cNvSpPr>
          <p:nvPr/>
        </p:nvSpPr>
        <p:spPr>
          <a:xfrm>
            <a:off x="238303" y="1636275"/>
            <a:ext cx="1199073" cy="417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2060"/>
                </a:solidFill>
              </a:rPr>
              <a:t>Ascolta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8ACC3C6-6B2E-4A41-BDD4-3F9B2AA42B34}"/>
              </a:ext>
            </a:extLst>
          </p:cNvPr>
          <p:cNvCxnSpPr/>
          <p:nvPr/>
        </p:nvCxnSpPr>
        <p:spPr>
          <a:xfrm>
            <a:off x="731087" y="2252114"/>
            <a:ext cx="598459" cy="603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whatsapp-video-2020-05-12-at-195519_8Tizwsk8.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995" y="1752599"/>
            <a:ext cx="7745476" cy="426001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01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822" y="386141"/>
            <a:ext cx="5952227" cy="1503044"/>
          </a:xfrm>
        </p:spPr>
        <p:txBody>
          <a:bodyPr>
            <a:normAutofit fontScale="92500"/>
          </a:bodyPr>
          <a:lstStyle/>
          <a:p>
            <a:r>
              <a:rPr lang="it-IT" sz="28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Dentro – Fuori</a:t>
            </a:r>
          </a:p>
          <a:p>
            <a:r>
              <a:rPr lang="it-IT" sz="28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Ecco , i gufetti sono DENTRO il nido e Mamma gufa FUORI dal nido in cerca di cibo</a:t>
            </a:r>
            <a:endParaRPr lang="it-IT" sz="28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6774" r="12830" b="2241"/>
          <a:stretch/>
        </p:blipFill>
        <p:spPr>
          <a:xfrm>
            <a:off x="1966822" y="1995224"/>
            <a:ext cx="6116130" cy="433046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658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B08FFB63-431B-494D-8531-87EE1D661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14293"/>
            <a:ext cx="8543925" cy="4351338"/>
          </a:xfrm>
        </p:spPr>
        <p:txBody>
          <a:bodyPr/>
          <a:lstStyle/>
          <a:p>
            <a:pPr marL="0" indent="0">
              <a:buNone/>
            </a:pPr>
            <a:endParaRPr lang="it-IT" sz="2400" dirty="0">
              <a:hlinkClick r:id="rId2"/>
            </a:endParaRPr>
          </a:p>
          <a:p>
            <a:pPr marL="0" indent="0">
              <a:buNone/>
            </a:pPr>
            <a:endParaRPr lang="it-IT" sz="2400" dirty="0">
              <a:hlinkClick r:id="rId2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3F2EA988-3FEA-4496-9061-A19898B6E448}"/>
              </a:ext>
            </a:extLst>
          </p:cNvPr>
          <p:cNvSpPr txBox="1">
            <a:spLocks/>
          </p:cNvSpPr>
          <p:nvPr/>
        </p:nvSpPr>
        <p:spPr>
          <a:xfrm>
            <a:off x="487142" y="2295923"/>
            <a:ext cx="3351613" cy="354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i="1" dirty="0">
              <a:solidFill>
                <a:srgbClr val="00206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65" y="703935"/>
            <a:ext cx="8468729" cy="605917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 txBox="1">
            <a:spLocks/>
          </p:cNvSpPr>
          <p:nvPr/>
        </p:nvSpPr>
        <p:spPr>
          <a:xfrm>
            <a:off x="156972" y="189369"/>
            <a:ext cx="9464575" cy="47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Colora i gufi e conduci con una linea solo i gufetti dentro il nido</a:t>
            </a:r>
            <a:endParaRPr lang="it-IT" sz="18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45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25" y="376309"/>
            <a:ext cx="8047417" cy="6005080"/>
          </a:xfrm>
          <a:prstGeom prst="rect">
            <a:avLst/>
          </a:prstGeom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703" y="765703"/>
            <a:ext cx="5758254" cy="441995"/>
          </a:xfrm>
        </p:spPr>
        <p:txBody>
          <a:bodyPr>
            <a:normAutofit/>
          </a:bodyPr>
          <a:lstStyle/>
          <a:p>
            <a:r>
              <a:rPr lang="it-IT" sz="20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Colora i gufi e cerchia quello più PICCOLO</a:t>
            </a:r>
            <a:endParaRPr lang="it-IT" sz="20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 txBox="1">
            <a:spLocks/>
          </p:cNvSpPr>
          <p:nvPr/>
        </p:nvSpPr>
        <p:spPr>
          <a:xfrm>
            <a:off x="6696230" y="5223294"/>
            <a:ext cx="2251495" cy="625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Buon lavoro e </a:t>
            </a:r>
          </a:p>
          <a:p>
            <a:pPr algn="l"/>
            <a:r>
              <a:rPr lang="it-IT" sz="20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buon divertimento !!</a:t>
            </a:r>
            <a:endParaRPr lang="it-IT" sz="20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uore 7">
            <a:extLst>
              <a:ext uri="{FF2B5EF4-FFF2-40B4-BE49-F238E27FC236}">
                <a16:creationId xmlns:a16="http://schemas.microsoft.com/office/drawing/2014/main" id="{1C123AE3-5F76-401B-A0DB-756D6B2F45CE}"/>
              </a:ext>
            </a:extLst>
          </p:cNvPr>
          <p:cNvSpPr/>
          <p:nvPr/>
        </p:nvSpPr>
        <p:spPr>
          <a:xfrm>
            <a:off x="8487181" y="5848709"/>
            <a:ext cx="806523" cy="635569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0118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78</Words>
  <Application>Microsoft Office PowerPoint</Application>
  <PresentationFormat>A4 (21x29,7 cm)</PresentationFormat>
  <Paragraphs>14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Plesso «Capoluogo»</vt:lpstr>
      <vt:lpstr>Giochiamo con i gufi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Plesso «Siciliano»</dc:title>
  <dc:creator>ROBERTO</dc:creator>
  <cp:lastModifiedBy>ROBERTO</cp:lastModifiedBy>
  <cp:revision>55</cp:revision>
  <dcterms:created xsi:type="dcterms:W3CDTF">2020-03-26T16:54:43Z</dcterms:created>
  <dcterms:modified xsi:type="dcterms:W3CDTF">2020-05-12T20:20:24Z</dcterms:modified>
</cp:coreProperties>
</file>