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2" r:id="rId3"/>
    <p:sldId id="257" r:id="rId4"/>
    <p:sldId id="258" r:id="rId5"/>
  </p:sldIdLst>
  <p:sldSz cx="9906000" cy="6858000" type="A4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530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731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597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14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23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3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81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50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68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098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282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CDF47-3E1C-41EA-BD9F-440DA126FE06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66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appy Girl Looking At The Mirror In Bathroom Illustration Royalty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1" t="4789" r="10743" b="2159"/>
          <a:stretch/>
        </p:blipFill>
        <p:spPr bwMode="auto">
          <a:xfrm>
            <a:off x="1436285" y="198408"/>
            <a:ext cx="7657760" cy="656027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E30695-CED8-4125-BA8B-1EE2541F2A73}"/>
              </a:ext>
            </a:extLst>
          </p:cNvPr>
          <p:cNvSpPr txBox="1"/>
          <p:nvPr/>
        </p:nvSpPr>
        <p:spPr>
          <a:xfrm>
            <a:off x="6640173" y="5937863"/>
            <a:ext cx="214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A cura di Paola Rea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9E634C2-EC69-485F-AD2A-C104FFA59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4162" y="530525"/>
            <a:ext cx="2078620" cy="569343"/>
          </a:xfrm>
        </p:spPr>
        <p:txBody>
          <a:bodyPr>
            <a:noAutofit/>
          </a:bodyPr>
          <a:lstStyle/>
          <a:p>
            <a:r>
              <a:rPr lang="it-IT" sz="2800" b="1" i="1" dirty="0">
                <a:solidFill>
                  <a:srgbClr val="FF0000"/>
                </a:solidFill>
              </a:rPr>
              <a:t>Plesso «Capoluogo»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D87D5C4-2EAD-48F7-B9F3-3A0F03B16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500" y="5405577"/>
            <a:ext cx="2181034" cy="1064573"/>
          </a:xfrm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Sez. S</a:t>
            </a:r>
          </a:p>
          <a:p>
            <a:r>
              <a:rPr lang="it-IT" sz="1600" dirty="0" err="1">
                <a:solidFill>
                  <a:srgbClr val="002060"/>
                </a:solidFill>
              </a:rPr>
              <a:t>Ins</a:t>
            </a:r>
            <a:r>
              <a:rPr lang="it-IT" sz="1600" dirty="0">
                <a:solidFill>
                  <a:srgbClr val="002060"/>
                </a:solidFill>
              </a:rPr>
              <a:t>. </a:t>
            </a:r>
            <a:r>
              <a:rPr lang="it-IT" sz="1600" dirty="0" err="1">
                <a:solidFill>
                  <a:srgbClr val="002060"/>
                </a:solidFill>
              </a:rPr>
              <a:t>Matrisciano</a:t>
            </a:r>
            <a:r>
              <a:rPr lang="it-IT" sz="1600" dirty="0">
                <a:solidFill>
                  <a:srgbClr val="002060"/>
                </a:solidFill>
              </a:rPr>
              <a:t> Giusy</a:t>
            </a:r>
          </a:p>
          <a:p>
            <a:r>
              <a:rPr lang="it-IT" sz="1600" dirty="0" err="1">
                <a:solidFill>
                  <a:srgbClr val="002060"/>
                </a:solidFill>
              </a:rPr>
              <a:t>Ins</a:t>
            </a:r>
            <a:r>
              <a:rPr lang="it-IT" sz="1600" dirty="0">
                <a:solidFill>
                  <a:srgbClr val="002060"/>
                </a:solidFill>
              </a:rPr>
              <a:t>. Rea Paola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081C747-07D3-4D43-BBE4-962B95FBDAF8}"/>
              </a:ext>
            </a:extLst>
          </p:cNvPr>
          <p:cNvSpPr txBox="1">
            <a:spLocks/>
          </p:cNvSpPr>
          <p:nvPr/>
        </p:nvSpPr>
        <p:spPr>
          <a:xfrm>
            <a:off x="1141732" y="150962"/>
            <a:ext cx="4537494" cy="6642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i="1" dirty="0" smtClean="0">
                <a:solidFill>
                  <a:srgbClr val="FF0000"/>
                </a:solidFill>
              </a:rPr>
              <a:t>IO E LO SPECCHIO</a:t>
            </a:r>
            <a:endParaRPr lang="it-IT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13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67293" y="307564"/>
            <a:ext cx="7124616" cy="667222"/>
          </a:xfrm>
        </p:spPr>
        <p:txBody>
          <a:bodyPr>
            <a:noAutofit/>
          </a:bodyPr>
          <a:lstStyle/>
          <a:p>
            <a:r>
              <a:rPr lang="it-IT" sz="1800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Ascolta e memorizza il canto </a:t>
            </a:r>
            <a:br>
              <a:rPr lang="it-IT" sz="1800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it-IT" sz="1800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«Il mio visino»</a:t>
            </a:r>
            <a:endParaRPr lang="it-IT" sz="1800" i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88ACC3C6-6B2E-4A41-BDD4-3F9B2AA42B34}"/>
              </a:ext>
            </a:extLst>
          </p:cNvPr>
          <p:cNvCxnSpPr/>
          <p:nvPr/>
        </p:nvCxnSpPr>
        <p:spPr>
          <a:xfrm flipH="1">
            <a:off x="2651900" y="1308095"/>
            <a:ext cx="898887" cy="614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03 Traccia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42300" y="2023350"/>
            <a:ext cx="609600" cy="6096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9445" y="1387872"/>
            <a:ext cx="5017257" cy="501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2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2EA988-3FEA-4496-9061-A19898B6E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167" y="339320"/>
            <a:ext cx="8420100" cy="684796"/>
          </a:xfrm>
        </p:spPr>
        <p:txBody>
          <a:bodyPr>
            <a:noAutofit/>
          </a:bodyPr>
          <a:lstStyle/>
          <a:p>
            <a:r>
              <a:rPr lang="it-IT" sz="2800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Facciamo un gioco. Io e lo specchio</a:t>
            </a:r>
            <a:br>
              <a:rPr lang="it-IT" sz="2800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it-IT" sz="2800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Ascoltate la maestra</a:t>
            </a:r>
            <a:endParaRPr lang="it-IT" sz="2800" i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WhatsApp Ptt 2020-05-26 at 17.38.22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5273" y="1442996"/>
            <a:ext cx="609600" cy="6096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711" y="1024116"/>
            <a:ext cx="4820368" cy="5690130"/>
          </a:xfrm>
          <a:prstGeom prst="rect">
            <a:avLst/>
          </a:prstGeom>
        </p:spPr>
      </p:pic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88ACC3C6-6B2E-4A41-BDD4-3F9B2AA42B34}"/>
              </a:ext>
            </a:extLst>
          </p:cNvPr>
          <p:cNvCxnSpPr/>
          <p:nvPr/>
        </p:nvCxnSpPr>
        <p:spPr>
          <a:xfrm flipH="1">
            <a:off x="2221302" y="828136"/>
            <a:ext cx="898887" cy="614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29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7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mute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ttotitolo 2">
            <a:extLst>
              <a:ext uri="{FF2B5EF4-FFF2-40B4-BE49-F238E27FC236}">
                <a16:creationId xmlns:a16="http://schemas.microsoft.com/office/drawing/2014/main" id="{E415620D-3014-45C7-AB3E-63FD1A02F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177" y="182479"/>
            <a:ext cx="9092241" cy="353852"/>
          </a:xfrm>
        </p:spPr>
        <p:txBody>
          <a:bodyPr>
            <a:noAutofit/>
          </a:bodyPr>
          <a:lstStyle/>
          <a:p>
            <a:r>
              <a:rPr lang="it-IT" sz="1800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Adesso </a:t>
            </a:r>
            <a:r>
              <a:rPr lang="it-IT" sz="1800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1800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divertiti!!  Colora il disegno, ritaglia e </a:t>
            </a:r>
            <a:r>
              <a:rPr lang="it-IT" sz="1800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incolla al posto giusto. </a:t>
            </a:r>
            <a:endParaRPr lang="it-IT" sz="1800" i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903" r="5478"/>
          <a:stretch/>
        </p:blipFill>
        <p:spPr>
          <a:xfrm>
            <a:off x="2061716" y="536331"/>
            <a:ext cx="4244197" cy="6030570"/>
          </a:xfrm>
          <a:prstGeom prst="rect">
            <a:avLst/>
          </a:prstGeom>
        </p:spPr>
      </p:pic>
      <p:sp>
        <p:nvSpPr>
          <p:cNvPr id="6" name="Sottotitolo 2">
            <a:extLst>
              <a:ext uri="{FF2B5EF4-FFF2-40B4-BE49-F238E27FC236}">
                <a16:creationId xmlns:a16="http://schemas.microsoft.com/office/drawing/2014/main" id="{E415620D-3014-45C7-AB3E-63FD1A02FD92}"/>
              </a:ext>
            </a:extLst>
          </p:cNvPr>
          <p:cNvSpPr txBox="1">
            <a:spLocks/>
          </p:cNvSpPr>
          <p:nvPr/>
        </p:nvSpPr>
        <p:spPr>
          <a:xfrm>
            <a:off x="6521570" y="6213049"/>
            <a:ext cx="3260784" cy="353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Buon lavoro e buon divertimento. </a:t>
            </a:r>
            <a:endParaRPr lang="it-IT" sz="1800" i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uore 6">
            <a:extLst>
              <a:ext uri="{FF2B5EF4-FFF2-40B4-BE49-F238E27FC236}">
                <a16:creationId xmlns:a16="http://schemas.microsoft.com/office/drawing/2014/main" id="{1C123AE3-5F76-401B-A0DB-756D6B2F45CE}"/>
              </a:ext>
            </a:extLst>
          </p:cNvPr>
          <p:cNvSpPr/>
          <p:nvPr/>
        </p:nvSpPr>
        <p:spPr>
          <a:xfrm>
            <a:off x="8997335" y="5318184"/>
            <a:ext cx="682257" cy="513273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582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</TotalTime>
  <Words>67</Words>
  <Application>Microsoft Office PowerPoint</Application>
  <PresentationFormat>A4 (21x29,7 cm)</PresentationFormat>
  <Paragraphs>10</Paragraphs>
  <Slides>4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Plesso «Capoluogo»</vt:lpstr>
      <vt:lpstr>Ascolta e memorizza il canto  «Il mio visino»</vt:lpstr>
      <vt:lpstr>Facciamo un gioco. Io e lo specchio Ascoltate la maestra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Plesso «Siciliano»</dc:title>
  <dc:creator>ROBERTO</dc:creator>
  <cp:lastModifiedBy>ROBERTO</cp:lastModifiedBy>
  <cp:revision>88</cp:revision>
  <dcterms:created xsi:type="dcterms:W3CDTF">2020-03-26T16:54:43Z</dcterms:created>
  <dcterms:modified xsi:type="dcterms:W3CDTF">2020-05-26T16:54:50Z</dcterms:modified>
</cp:coreProperties>
</file>