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4C7"/>
    <a:srgbClr val="E6E6E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43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A290D5-3A86-40E6-B9A5-B5C2F0AB9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8377BA-7F07-4EB0-B0B6-D87FF6F4C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3EF2C5-CB88-4A7C-A50E-A50863A5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A960-49F0-4B1E-8DE8-3D98E63A9E08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71ECA8-E66A-4DB9-87E0-2941A684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6CD4CA-4CE0-4674-A1D6-D5248901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58B9-2CCD-4135-8AA1-DD8484B2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47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49550-F424-490E-BA66-36707B9B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1F8A6A-63BC-421E-B570-C67F7483C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0B7AC4-6EF3-4D7F-AB7D-D43624F4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A960-49F0-4B1E-8DE8-3D98E63A9E08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9109CF-19CA-42FC-AF30-E47BF672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D08D9-D150-474A-94BA-59DF2002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58B9-2CCD-4135-8AA1-DD8484B2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09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1BDF26-2F99-4E28-B6B8-9A070598D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CA385F-11F5-4225-BB30-E648D16F9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7BF0DA-6E9F-43B9-9D20-D7B72DFB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A960-49F0-4B1E-8DE8-3D98E63A9E08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A74981-47AE-40E3-84CD-8E04B504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4D350F-62F4-43FA-939C-0B348D4E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58B9-2CCD-4135-8AA1-DD8484B2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66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CAE388-6C07-46F5-B3CE-18B0754A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115C4C-E178-42E1-A59C-4A07E5539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D39C69-C5E5-4AB7-A5B1-C754AD92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A960-49F0-4B1E-8DE8-3D98E63A9E08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104693-DA1F-4D3B-B407-3CE39226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F9EEC2-C88F-46CB-8427-4B970667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58B9-2CCD-4135-8AA1-DD8484B2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78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61CDF6-1A01-426B-A19C-CAFADFD8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38DA91-ED10-4C05-8804-F2CD9058B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4392E-6AFF-4DC6-A65F-E679385F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A960-49F0-4B1E-8DE8-3D98E63A9E08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154250-7AAF-4939-8B66-2A710DE1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45F339-AE32-49C3-9553-3A3B5084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58B9-2CCD-4135-8AA1-DD8484B2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39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6A1A0E-79E3-4522-B3F8-45236BD3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106CD9-32AA-4602-B3E5-DD7067B1E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10CDF4-1E7E-4486-AFB3-75F2F3482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A502F3-5EBD-4AB7-9BAB-12202963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A960-49F0-4B1E-8DE8-3D98E63A9E08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564C01-72D3-428C-BCCD-DE0AE343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2BBD08-8DA9-40B2-861D-2B60D0EF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58B9-2CCD-4135-8AA1-DD8484B2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60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ECD3A-75C6-4A33-8941-9E4E1B5E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3085A2-ADE6-439B-9B7B-F3DD0F8FB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8DD0F8-8518-4C05-8161-C13B3E35F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EACCD5D-FFBA-4A2F-ABD6-2B03108B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EE93451-0588-429B-B3EB-F5B31E011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7A7B87F-9842-4BCD-9B46-6A4794AD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A960-49F0-4B1E-8DE8-3D98E63A9E08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53641A-6106-401F-AF95-B5A19B4D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DC1025-1120-4993-B16C-10B57286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58B9-2CCD-4135-8AA1-DD8484B2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71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D5EE9E-6B81-489F-A888-6106F723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B3F34FD-B51D-42EB-BB54-C97AEAE4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A960-49F0-4B1E-8DE8-3D98E63A9E08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107B5A-6C70-4E29-8DF7-2A9F435A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AA5C216-AE72-4BDA-90F3-83FBF12A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58B9-2CCD-4135-8AA1-DD8484B2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81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0E4A3CA-140E-4DE4-AB5C-40831198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A960-49F0-4B1E-8DE8-3D98E63A9E08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7F51649-8982-4697-BC4C-37625D3D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824B75-FDCE-462C-97AC-1F4B9516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58B9-2CCD-4135-8AA1-DD8484B2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94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4692F0-92C3-4E7A-8010-DA2F872E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424DA0-2974-4F3B-B562-285065114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B98158-EE43-4929-96FB-B3F18AE69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43614A-01D0-4949-9E2A-B6B2D207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A960-49F0-4B1E-8DE8-3D98E63A9E08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5CBB52-B9DF-4D43-AC45-EDB3CD49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ADF682-493F-4CA3-860B-C75EE82C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58B9-2CCD-4135-8AA1-DD8484B2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49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07836A-2553-49FA-9699-89134F76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9F590C8-5A50-4377-9F78-94B0FAE85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3659D7-587C-4127-BBB3-8E5518F5A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627B0C-5993-45CA-BF34-6A4645CE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A960-49F0-4B1E-8DE8-3D98E63A9E08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9E16F6-090D-4313-8EDF-787FE410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4A1F6E-93CC-4215-B1F1-5BEA7492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58B9-2CCD-4135-8AA1-DD8484B2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01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C4F75C8-FBCF-42A3-A8BD-C4B6F4DC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98F707-DE57-4F41-9AEA-6FB65197F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B404D8-930A-417E-904A-9B46C3843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A960-49F0-4B1E-8DE8-3D98E63A9E08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9235DC-A723-40FC-BED8-30548988C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00F980-E0D8-40E1-A86F-8A474D4B4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58B9-2CCD-4135-8AA1-DD8484B2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64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bo&#10;&#10;Descrizione generata automaticamente">
            <a:extLst>
              <a:ext uri="{FF2B5EF4-FFF2-40B4-BE49-F238E27FC236}">
                <a16:creationId xmlns:a16="http://schemas.microsoft.com/office/drawing/2014/main" id="{6226338B-D132-4014-B607-849DFB3E2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4" y="202638"/>
            <a:ext cx="2378315" cy="90970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E00253-D794-40AB-A55E-09963FA3E7BB}"/>
              </a:ext>
            </a:extLst>
          </p:cNvPr>
          <p:cNvSpPr txBox="1"/>
          <p:nvPr/>
        </p:nvSpPr>
        <p:spPr>
          <a:xfrm>
            <a:off x="173887" y="5716360"/>
            <a:ext cx="3348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Rea Paola </a:t>
            </a:r>
          </a:p>
          <a:p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Matrisciano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Giusy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SEZ. 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D71023-84EB-4BFF-9219-26767C5200FD}"/>
              </a:ext>
            </a:extLst>
          </p:cNvPr>
          <p:cNvSpPr txBox="1"/>
          <p:nvPr/>
        </p:nvSpPr>
        <p:spPr>
          <a:xfrm>
            <a:off x="261490" y="125977"/>
            <a:ext cx="365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per i bambini di 3 anni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D6324B-F7FE-4520-BF39-584128573C79}"/>
              </a:ext>
            </a:extLst>
          </p:cNvPr>
          <p:cNvSpPr txBox="1"/>
          <p:nvPr/>
        </p:nvSpPr>
        <p:spPr>
          <a:xfrm>
            <a:off x="8843889" y="6362691"/>
            <a:ext cx="334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cura di </a:t>
            </a:r>
            <a:r>
              <a:rPr lang="it-IT" dirty="0" err="1"/>
              <a:t>Matrisciano</a:t>
            </a:r>
            <a:r>
              <a:rPr lang="it-IT" dirty="0"/>
              <a:t> Giusy</a:t>
            </a:r>
          </a:p>
        </p:txBody>
      </p:sp>
      <p:pic>
        <p:nvPicPr>
          <p:cNvPr id="3" name="Immagine 2" descr="Immagine che contiene scatola, stanza&#10;&#10;Descrizione generata automaticamente">
            <a:extLst>
              <a:ext uri="{FF2B5EF4-FFF2-40B4-BE49-F238E27FC236}">
                <a16:creationId xmlns:a16="http://schemas.microsoft.com/office/drawing/2014/main" id="{5C4EF3FC-50E6-442D-947E-19AD94AF3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16" y="1590874"/>
            <a:ext cx="9361856" cy="412548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552156-C80B-4D18-AA75-EB619DF75D37}"/>
              </a:ext>
            </a:extLst>
          </p:cNvPr>
          <p:cNvSpPr txBox="1"/>
          <p:nvPr/>
        </p:nvSpPr>
        <p:spPr>
          <a:xfrm>
            <a:off x="2948908" y="850733"/>
            <a:ext cx="629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 vecchia fattoria</a:t>
            </a:r>
          </a:p>
        </p:txBody>
      </p:sp>
    </p:spTree>
    <p:extLst>
      <p:ext uri="{BB962C8B-B14F-4D97-AF65-F5344CB8AC3E}">
        <p14:creationId xmlns:p14="http://schemas.microsoft.com/office/powerpoint/2010/main" val="380305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2398F00-1210-4390-BF72-384627EE7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9238"/>
            <a:ext cx="9144000" cy="1655762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Ascolta e memorizza</a:t>
            </a:r>
          </a:p>
          <a:p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«Filastrocca della fattoria»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1BB926-3B05-4B93-A5A4-E93B28BB1F7A}"/>
              </a:ext>
            </a:extLst>
          </p:cNvPr>
          <p:cNvSpPr txBox="1"/>
          <p:nvPr/>
        </p:nvSpPr>
        <p:spPr>
          <a:xfrm>
            <a:off x="921030" y="1417983"/>
            <a:ext cx="270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CLICCA QUI!!!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776B720E-54D9-457B-9F69-B169BF9532F4}"/>
              </a:ext>
            </a:extLst>
          </p:cNvPr>
          <p:cNvSpPr/>
          <p:nvPr/>
        </p:nvSpPr>
        <p:spPr>
          <a:xfrm>
            <a:off x="1630017" y="1905000"/>
            <a:ext cx="304800" cy="8779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EC0102-58AE-447A-8E22-56B7B8430A4B}"/>
              </a:ext>
            </a:extLst>
          </p:cNvPr>
          <p:cNvSpPr txBox="1"/>
          <p:nvPr/>
        </p:nvSpPr>
        <p:spPr>
          <a:xfrm>
            <a:off x="6427307" y="1602649"/>
            <a:ext cx="49828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fattoria c’è una zucca </a:t>
            </a:r>
          </a:p>
          <a:p>
            <a:r>
              <a:rPr lang="it-IT" dirty="0"/>
              <a:t>e vicino muggisce una… mucca.</a:t>
            </a:r>
          </a:p>
          <a:p>
            <a:r>
              <a:rPr lang="it-IT" dirty="0"/>
              <a:t>Che simpatico musino</a:t>
            </a:r>
          </a:p>
          <a:p>
            <a:r>
              <a:rPr lang="it-IT" dirty="0"/>
              <a:t>sembra proprio un… maialino.</a:t>
            </a:r>
          </a:p>
          <a:p>
            <a:r>
              <a:rPr lang="it-IT" dirty="0"/>
              <a:t>Canta </a:t>
            </a:r>
            <a:r>
              <a:rPr lang="it-IT" dirty="0" err="1"/>
              <a:t>canta</a:t>
            </a:r>
            <a:r>
              <a:rPr lang="it-IT" dirty="0"/>
              <a:t> più di un pollo</a:t>
            </a:r>
          </a:p>
          <a:p>
            <a:r>
              <a:rPr lang="it-IT" dirty="0"/>
              <a:t>chi ti sveglia è proprio un… gallo.</a:t>
            </a:r>
          </a:p>
          <a:p>
            <a:r>
              <a:rPr lang="it-IT" dirty="0"/>
              <a:t>Sforna l’uovo ogni mattina</a:t>
            </a:r>
          </a:p>
          <a:p>
            <a:r>
              <a:rPr lang="it-IT" dirty="0"/>
              <a:t>guarda un po’ è una… gallina. </a:t>
            </a:r>
          </a:p>
          <a:p>
            <a:r>
              <a:rPr lang="it-IT" dirty="0"/>
              <a:t>Abbaia sempre alle rane</a:t>
            </a:r>
          </a:p>
          <a:p>
            <a:r>
              <a:rPr lang="it-IT" dirty="0"/>
              <a:t>ma chi è? È proprio un… cane.</a:t>
            </a:r>
          </a:p>
          <a:p>
            <a:r>
              <a:rPr lang="it-IT" dirty="0"/>
              <a:t>Se ti graffia come un matto</a:t>
            </a:r>
          </a:p>
          <a:p>
            <a:r>
              <a:rPr lang="it-IT" dirty="0"/>
              <a:t>sembra proprio che sia un… gatto.</a:t>
            </a:r>
          </a:p>
          <a:p>
            <a:r>
              <a:rPr lang="it-IT" b="1" dirty="0"/>
              <a:t>Ma che bella compagnia </a:t>
            </a:r>
          </a:p>
          <a:p>
            <a:r>
              <a:rPr lang="it-IT" b="1" dirty="0"/>
              <a:t>siamo proprio in fattoria!</a:t>
            </a:r>
          </a:p>
          <a:p>
            <a:endParaRPr lang="it-IT" dirty="0"/>
          </a:p>
        </p:txBody>
      </p:sp>
      <p:pic>
        <p:nvPicPr>
          <p:cNvPr id="8" name="Elemento grafico 7" descr="Maiale">
            <a:extLst>
              <a:ext uri="{FF2B5EF4-FFF2-40B4-BE49-F238E27FC236}">
                <a16:creationId xmlns:a16="http://schemas.microsoft.com/office/drawing/2014/main" id="{F203EE68-8032-4995-832D-076AD27901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53600" y="2043427"/>
            <a:ext cx="914400" cy="914400"/>
          </a:xfrm>
          <a:prstGeom prst="rect">
            <a:avLst/>
          </a:prstGeom>
        </p:spPr>
      </p:pic>
      <p:pic>
        <p:nvPicPr>
          <p:cNvPr id="10" name="Elemento grafico 9" descr="Mucca">
            <a:extLst>
              <a:ext uri="{FF2B5EF4-FFF2-40B4-BE49-F238E27FC236}">
                <a16:creationId xmlns:a16="http://schemas.microsoft.com/office/drawing/2014/main" id="{0E97725E-2A88-442C-849D-3CEE6656990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833112" y="1447800"/>
            <a:ext cx="914400" cy="914400"/>
          </a:xfrm>
          <a:prstGeom prst="rect">
            <a:avLst/>
          </a:prstGeom>
        </p:spPr>
      </p:pic>
      <p:pic>
        <p:nvPicPr>
          <p:cNvPr id="12" name="Elemento grafico 11" descr="Gallo">
            <a:extLst>
              <a:ext uri="{FF2B5EF4-FFF2-40B4-BE49-F238E27FC236}">
                <a16:creationId xmlns:a16="http://schemas.microsoft.com/office/drawing/2014/main" id="{CCDC13B1-6A1D-44B0-BFF9-587CAA5971D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561983" y="2500627"/>
            <a:ext cx="914400" cy="914400"/>
          </a:xfrm>
          <a:prstGeom prst="rect">
            <a:avLst/>
          </a:prstGeom>
        </p:spPr>
      </p:pic>
      <p:pic>
        <p:nvPicPr>
          <p:cNvPr id="14" name="Elemento grafico 13" descr="Pollo">
            <a:extLst>
              <a:ext uri="{FF2B5EF4-FFF2-40B4-BE49-F238E27FC236}">
                <a16:creationId xmlns:a16="http://schemas.microsoft.com/office/drawing/2014/main" id="{691A460E-5507-4D23-A2C7-53102C1C1D8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124121" y="3033810"/>
            <a:ext cx="914400" cy="914400"/>
          </a:xfrm>
          <a:prstGeom prst="rect">
            <a:avLst/>
          </a:prstGeom>
        </p:spPr>
      </p:pic>
      <p:pic>
        <p:nvPicPr>
          <p:cNvPr id="16" name="Elemento grafico 15" descr="Cane">
            <a:extLst>
              <a:ext uri="{FF2B5EF4-FFF2-40B4-BE49-F238E27FC236}">
                <a16:creationId xmlns:a16="http://schemas.microsoft.com/office/drawing/2014/main" id="{EFE2151A-35EA-418E-92B7-BD8BA5D5EAA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843052" y="3609737"/>
            <a:ext cx="914400" cy="914400"/>
          </a:xfrm>
          <a:prstGeom prst="rect">
            <a:avLst/>
          </a:prstGeom>
        </p:spPr>
      </p:pic>
      <p:pic>
        <p:nvPicPr>
          <p:cNvPr id="18" name="Elemento grafico 17" descr="Gatto">
            <a:extLst>
              <a:ext uri="{FF2B5EF4-FFF2-40B4-BE49-F238E27FC236}">
                <a16:creationId xmlns:a16="http://schemas.microsoft.com/office/drawing/2014/main" id="{1413EACF-759F-48E8-8371-9014BA62F80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495724" y="4098587"/>
            <a:ext cx="914400" cy="914400"/>
          </a:xfrm>
          <a:prstGeom prst="rect">
            <a:avLst/>
          </a:prstGeom>
        </p:spPr>
      </p:pic>
      <p:pic>
        <p:nvPicPr>
          <p:cNvPr id="20" name="Elemento grafico 19" descr="Scena di fattoria">
            <a:extLst>
              <a:ext uri="{FF2B5EF4-FFF2-40B4-BE49-F238E27FC236}">
                <a16:creationId xmlns:a16="http://schemas.microsoft.com/office/drawing/2014/main" id="{6FE75BEB-DA65-41FE-8E22-861EA5A0EF8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746973" y="4678986"/>
            <a:ext cx="914400" cy="914400"/>
          </a:xfrm>
          <a:prstGeom prst="rect">
            <a:avLst/>
          </a:prstGeom>
        </p:spPr>
      </p:pic>
      <p:pic>
        <p:nvPicPr>
          <p:cNvPr id="23" name="WhatsApp Audio 2020-05-11 at 17.57.26">
            <a:hlinkClick r:id="" action="ppaction://media"/>
            <a:extLst>
              <a:ext uri="{FF2B5EF4-FFF2-40B4-BE49-F238E27FC236}">
                <a16:creationId xmlns:a16="http://schemas.microsoft.com/office/drawing/2014/main" id="{5FEC82FE-BF9E-492E-A99A-AC3B23850C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543879" y="2956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94FE6B02-7DB4-495F-A9D4-6ABAD76D4D74}"/>
              </a:ext>
            </a:extLst>
          </p:cNvPr>
          <p:cNvSpPr/>
          <p:nvPr/>
        </p:nvSpPr>
        <p:spPr>
          <a:xfrm>
            <a:off x="195953" y="3857218"/>
            <a:ext cx="3268075" cy="2969617"/>
          </a:xfrm>
          <a:prstGeom prst="roundRect">
            <a:avLst/>
          </a:prstGeom>
          <a:ln w="57150">
            <a:solidFill>
              <a:srgbClr val="0F94C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51BB42E7-8952-402A-B843-FF10129A1E54}"/>
              </a:ext>
            </a:extLst>
          </p:cNvPr>
          <p:cNvSpPr/>
          <p:nvPr/>
        </p:nvSpPr>
        <p:spPr>
          <a:xfrm>
            <a:off x="3721694" y="451839"/>
            <a:ext cx="3285169" cy="2977161"/>
          </a:xfrm>
          <a:prstGeom prst="roundRect">
            <a:avLst/>
          </a:prstGeom>
          <a:ln w="57150">
            <a:solidFill>
              <a:srgbClr val="0F94C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16E46AF9-9F26-414B-8CC8-A333DB9FA03B}"/>
              </a:ext>
            </a:extLst>
          </p:cNvPr>
          <p:cNvSpPr/>
          <p:nvPr/>
        </p:nvSpPr>
        <p:spPr>
          <a:xfrm>
            <a:off x="3802272" y="3735983"/>
            <a:ext cx="3285168" cy="2969617"/>
          </a:xfrm>
          <a:prstGeom prst="roundRect">
            <a:avLst/>
          </a:prstGeom>
          <a:ln w="57150">
            <a:solidFill>
              <a:srgbClr val="0F94C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409A56-9BBC-4A14-A324-015D5253C3C0}"/>
              </a:ext>
            </a:extLst>
          </p:cNvPr>
          <p:cNvSpPr txBox="1"/>
          <p:nvPr/>
        </p:nvSpPr>
        <p:spPr>
          <a:xfrm>
            <a:off x="61089" y="0"/>
            <a:ext cx="1121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Colora, ritaglia e mischia le carte. Cerca di imitare il verso dell’animale rappresentato ogni volta che giri una carta.</a:t>
            </a:r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5D3B21D-D061-4638-B943-1212EB9FC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147" y="4050568"/>
            <a:ext cx="2963403" cy="2469502"/>
          </a:xfrm>
          <a:prstGeom prst="rect">
            <a:avLst/>
          </a:prstGeom>
        </p:spPr>
      </p:pic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4884A023-A12E-4447-936B-255D7902B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56" y="3673654"/>
            <a:ext cx="3546790" cy="318434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2D50B36-A935-4222-8B2C-102B589FF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40" y="422377"/>
            <a:ext cx="4904919" cy="3184346"/>
          </a:xfrm>
          <a:prstGeom prst="rect">
            <a:avLst/>
          </a:prstGeom>
        </p:spPr>
      </p:pic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231B1BEE-0F06-442F-8EFF-99C67F5B4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176"/>
            <a:ext cx="3444968" cy="3368414"/>
          </a:xfrm>
          <a:prstGeom prst="rect">
            <a:avLst/>
          </a:prstGeom>
        </p:spPr>
      </p:pic>
      <p:pic>
        <p:nvPicPr>
          <p:cNvPr id="20" name="Immagine 19" descr="Immagine che contiene testo, disegnando&#10;&#10;Descrizione generata automaticamente">
            <a:extLst>
              <a:ext uri="{FF2B5EF4-FFF2-40B4-BE49-F238E27FC236}">
                <a16:creationId xmlns:a16="http://schemas.microsoft.com/office/drawing/2014/main" id="{096C6A59-5B2E-4E48-A304-1B0E8BAC9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99" y="824070"/>
            <a:ext cx="2956765" cy="2369296"/>
          </a:xfrm>
          <a:prstGeom prst="rect">
            <a:avLst/>
          </a:prstGeom>
        </p:spPr>
      </p:pic>
      <p:pic>
        <p:nvPicPr>
          <p:cNvPr id="23" name="Immagine 22" descr="Immagine che contiene testo, disegnando&#10;&#10;Descrizione generata automaticamente">
            <a:extLst>
              <a:ext uri="{FF2B5EF4-FFF2-40B4-BE49-F238E27FC236}">
                <a16:creationId xmlns:a16="http://schemas.microsoft.com/office/drawing/2014/main" id="{13C481CF-9B51-46DA-B2EF-253E8CF158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5" y="3999259"/>
            <a:ext cx="2408253" cy="272913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35A9A5-71E1-4854-85EF-57D76E48FA6E}"/>
              </a:ext>
            </a:extLst>
          </p:cNvPr>
          <p:cNvSpPr txBox="1"/>
          <p:nvPr/>
        </p:nvSpPr>
        <p:spPr>
          <a:xfrm>
            <a:off x="10721009" y="5406887"/>
            <a:ext cx="202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Buon lavoro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tella a 5 punte 2">
            <a:extLst>
              <a:ext uri="{FF2B5EF4-FFF2-40B4-BE49-F238E27FC236}">
                <a16:creationId xmlns:a16="http://schemas.microsoft.com/office/drawing/2014/main" id="{4C2DA55E-9AF9-4936-A781-3BF3BD9CE188}"/>
              </a:ext>
            </a:extLst>
          </p:cNvPr>
          <p:cNvSpPr/>
          <p:nvPr/>
        </p:nvSpPr>
        <p:spPr>
          <a:xfrm>
            <a:off x="11226662" y="5729188"/>
            <a:ext cx="294344" cy="23551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347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FA6634FD-83AE-4B30-ACCE-FB95E1EBC681}" vid="{1FD10395-4687-4045-899D-2592C3E341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Nella vecchia fattoria - Matrisciano</Template>
  <TotalTime>0</TotalTime>
  <Words>148</Words>
  <Application>Microsoft Office PowerPoint</Application>
  <PresentationFormat>Widescreen</PresentationFormat>
  <Paragraphs>26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</dc:creator>
  <cp:lastModifiedBy>ROBERTO</cp:lastModifiedBy>
  <cp:revision>1</cp:revision>
  <dcterms:created xsi:type="dcterms:W3CDTF">2020-05-12T18:06:12Z</dcterms:created>
  <dcterms:modified xsi:type="dcterms:W3CDTF">2020-05-12T18:06:50Z</dcterms:modified>
</cp:coreProperties>
</file>