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3799E37-80B4-46FB-8BE5-700533A4DA19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8E80DDE-2AE6-411E-8BD8-371AFFC0BE8D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44008" y="620688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2060"/>
                </a:solidFill>
                <a:latin typeface="Comic Sans MS" pitchFamily="66" charset="0"/>
              </a:rPr>
              <a:t>UNA BELLA LEZIONE </a:t>
            </a:r>
            <a:endParaRPr lang="it-IT" sz="4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88024" y="4398496"/>
            <a:ext cx="3096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err="1" smtClean="0"/>
              <a:t>Ins</a:t>
            </a:r>
            <a:r>
              <a:rPr lang="it-IT" dirty="0"/>
              <a:t>. Giuseppina esposito </a:t>
            </a:r>
          </a:p>
          <a:p>
            <a:r>
              <a:rPr lang="it-IT" dirty="0" err="1"/>
              <a:t>Sez</a:t>
            </a:r>
            <a:r>
              <a:rPr lang="it-IT" dirty="0"/>
              <a:t> M plesso SICILIANO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9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Bimbi ascoltate…</a:t>
            </a:r>
            <a:endParaRPr lang="it-IT" dirty="0"/>
          </a:p>
        </p:txBody>
      </p:sp>
      <p:pic>
        <p:nvPicPr>
          <p:cNvPr id="5" name="1-video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675" y="2324100"/>
            <a:ext cx="6191250" cy="3508375"/>
          </a:xfrm>
        </p:spPr>
      </p:pic>
    </p:spTree>
    <p:extLst>
      <p:ext uri="{BB962C8B-B14F-4D97-AF65-F5344CB8AC3E}">
        <p14:creationId xmlns:p14="http://schemas.microsoft.com/office/powerpoint/2010/main" val="22237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93717"/>
            <a:ext cx="827210" cy="849430"/>
          </a:xfrm>
          <a:prstGeom prst="rect">
            <a:avLst/>
          </a:prstGeom>
        </p:spPr>
      </p:pic>
      <p:pic>
        <p:nvPicPr>
          <p:cNvPr id="3" name="video 2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915510"/>
            <a:ext cx="4248472" cy="4467383"/>
          </a:xfrm>
        </p:spPr>
      </p:pic>
      <p:pic>
        <p:nvPicPr>
          <p:cNvPr id="8" name="video 3 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0032" y="915510"/>
            <a:ext cx="3744416" cy="44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B050"/>
                </a:solidFill>
              </a:rPr>
              <a:t>Campi di esperienza coinvolti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83568" y="1772816"/>
            <a:ext cx="6174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Il sé e l’altro </a:t>
            </a:r>
          </a:p>
          <a:p>
            <a:r>
              <a:rPr lang="it-IT" sz="40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 </a:t>
            </a:r>
            <a:r>
              <a:rPr lang="it-IT" sz="40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discorsi e le  parole</a:t>
            </a:r>
          </a:p>
          <a:p>
            <a:pPr marL="457200" indent="-457200"/>
            <a:r>
              <a:rPr lang="it-IT" sz="40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Immagini, suoni e colori</a:t>
            </a:r>
          </a:p>
          <a:p>
            <a:endParaRPr lang="it-IT" sz="4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626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149</TotalTime>
  <Words>32</Words>
  <Application>Microsoft Office PowerPoint</Application>
  <PresentationFormat>Presentazione su schermo (4:3)</PresentationFormat>
  <Paragraphs>11</Paragraphs>
  <Slides>4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Austin</vt:lpstr>
      <vt:lpstr>Presentazione standard di PowerPoint</vt:lpstr>
      <vt:lpstr>Bimbi ascoltate…</vt:lpstr>
      <vt:lpstr>Presentazione standard di PowerPoint</vt:lpstr>
      <vt:lpstr>Campi di esperienza coinvolti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8</cp:revision>
  <dcterms:created xsi:type="dcterms:W3CDTF">2020-05-07T18:18:29Z</dcterms:created>
  <dcterms:modified xsi:type="dcterms:W3CDTF">2020-05-13T14:49:20Z</dcterms:modified>
</cp:coreProperties>
</file>