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0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/>
          </a:bodyPr>
          <a:lstStyle/>
          <a:p>
            <a:r>
              <a:rPr lang="it-IT" b="1" dirty="0" smtClean="0">
                <a:latin typeface="Algerian" panose="04020705040A02060702" pitchFamily="82" charset="0"/>
              </a:rPr>
              <a:t>Verso la Terra Promessa</a:t>
            </a:r>
            <a:endParaRPr lang="it-IT" b="1" dirty="0">
              <a:latin typeface="Algerian" panose="04020705040A02060702" pitchFamily="82" charset="0"/>
            </a:endParaRPr>
          </a:p>
        </p:txBody>
      </p:sp>
      <p:pic>
        <p:nvPicPr>
          <p:cNvPr id="4" name="Segnaposto contenuto 3" descr="Capitolo 22: Quaranta anni nel desert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912768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682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onoscere insiem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384376" cy="2306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La manna cade ancora dal cielo - La Stampa - Ultime notizie di ..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271" y="3971583"/>
            <a:ext cx="4428217" cy="23692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82662" y="188640"/>
            <a:ext cx="87094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anose="04020705040A02060702" pitchFamily="82" charset="0"/>
              </a:rPr>
              <a:t>Il popolo ebreo in cammino</a:t>
            </a:r>
            <a:endParaRPr lang="it-IT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0776" y="6188422"/>
            <a:ext cx="304800" cy="304800"/>
          </a:xfrm>
          <a:prstGeom prst="rect">
            <a:avLst/>
          </a:prstGeom>
        </p:spPr>
      </p:pic>
      <p:pic>
        <p:nvPicPr>
          <p:cNvPr id="1026" name="Picture 2" descr="LA ROCCIA IN HOREB E LA ROCCIA IN KADES – Salvati per Grazia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256" y="1412777"/>
            <a:ext cx="352876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67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b="1" dirty="0" err="1" smtClean="0">
                <a:latin typeface="Algerian" panose="04020705040A02060702" pitchFamily="82" charset="0"/>
              </a:rPr>
              <a:t>FinaLmente</a:t>
            </a:r>
            <a:r>
              <a:rPr lang="it-IT" sz="4000" b="1" dirty="0" smtClean="0">
                <a:latin typeface="Algerian" panose="04020705040A02060702" pitchFamily="82" charset="0"/>
              </a:rPr>
              <a:t>  </a:t>
            </a:r>
            <a:r>
              <a:rPr lang="it-IT" sz="4000" b="1" dirty="0" smtClean="0">
                <a:latin typeface="Algerian" panose="04020705040A02060702" pitchFamily="82" charset="0"/>
              </a:rPr>
              <a:t>a casa</a:t>
            </a:r>
            <a:endParaRPr lang="it-IT" sz="4000" b="1" dirty="0">
              <a:latin typeface="Algerian" panose="04020705040A02060702" pitchFamily="82" charset="0"/>
            </a:endParaRPr>
          </a:p>
        </p:txBody>
      </p:sp>
      <p:pic>
        <p:nvPicPr>
          <p:cNvPr id="4" name="Segnaposto contenuto 3" descr="La caduta di Gerico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3888432" cy="253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ucronia] &quot;Razionalizzazione&quot; degli eventi biblic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700808"/>
            <a:ext cx="3290530" cy="451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95536" y="4885129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La conquista di Gerico</a:t>
            </a:r>
            <a:endParaRPr lang="it-IT" sz="2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870638" y="6217569"/>
            <a:ext cx="358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Le dodici tribù di Israele</a:t>
            </a:r>
            <a:endParaRPr lang="it-IT" sz="2400" b="1" dirty="0"/>
          </a:p>
        </p:txBody>
      </p:sp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3568" y="5912769"/>
            <a:ext cx="396551" cy="39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4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293"/>
            <a:ext cx="8229600" cy="1143000"/>
          </a:xfrm>
        </p:spPr>
        <p:txBody>
          <a:bodyPr/>
          <a:lstStyle/>
          <a:p>
            <a:r>
              <a:rPr lang="it-IT" b="1" dirty="0" smtClean="0">
                <a:latin typeface="Algerian" panose="04020705040A02060702" pitchFamily="82" charset="0"/>
              </a:rPr>
              <a:t>Il tempo dei Giudici</a:t>
            </a:r>
            <a:endParaRPr lang="it-IT" b="1" dirty="0">
              <a:latin typeface="Algerian" panose="04020705040A02060702" pitchFamily="82" charset="0"/>
            </a:endParaRPr>
          </a:p>
        </p:txBody>
      </p:sp>
      <p:pic>
        <p:nvPicPr>
          <p:cNvPr id="4" name="Segnaposto contenuto 3" descr="Debora e Barak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2808312" cy="295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Davide e Gionat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2592288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971600" y="551723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        Deborah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796136" y="551723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Gedeone </a:t>
            </a:r>
            <a:endParaRPr lang="it-IT" sz="2400" b="1" dirty="0"/>
          </a:p>
        </p:txBody>
      </p:sp>
      <p:sp>
        <p:nvSpPr>
          <p:cNvPr id="10" name="Fumetto 3 9"/>
          <p:cNvSpPr/>
          <p:nvPr/>
        </p:nvSpPr>
        <p:spPr>
          <a:xfrm>
            <a:off x="1956513" y="1025939"/>
            <a:ext cx="2520280" cy="1645631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Dio continuerà sempre a guidarci e a proteggerci</a:t>
            </a:r>
            <a:r>
              <a:rPr lang="it-IT" dirty="0"/>
              <a:t>!</a:t>
            </a:r>
            <a:r>
              <a:rPr lang="it-IT" dirty="0" smtClean="0"/>
              <a:t> </a:t>
            </a:r>
            <a:r>
              <a:rPr lang="it-IT" dirty="0" smtClean="0">
                <a:noFill/>
              </a:rPr>
              <a:t>proteggerci</a:t>
            </a:r>
            <a:endParaRPr lang="it-IT" dirty="0"/>
          </a:p>
        </p:txBody>
      </p:sp>
      <p:sp>
        <p:nvSpPr>
          <p:cNvPr id="14" name="Fumetto 3 13"/>
          <p:cNvSpPr/>
          <p:nvPr/>
        </p:nvSpPr>
        <p:spPr>
          <a:xfrm flipH="1">
            <a:off x="-108520" y="930941"/>
            <a:ext cx="2514440" cy="1789647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Sta scritto accoglierai tuo fratello e non dovrai sfruttarlo</a:t>
            </a:r>
            <a:r>
              <a:rPr lang="it-IT" dirty="0" smtClean="0"/>
              <a:t>!</a:t>
            </a:r>
            <a:endParaRPr lang="it-IT" dirty="0"/>
          </a:p>
        </p:txBody>
      </p:sp>
      <p:sp>
        <p:nvSpPr>
          <p:cNvPr id="16" name="Fumetto 3 15"/>
          <p:cNvSpPr/>
          <p:nvPr/>
        </p:nvSpPr>
        <p:spPr>
          <a:xfrm>
            <a:off x="5292080" y="948655"/>
            <a:ext cx="3851920" cy="18002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Dobbiamo avere sempre fiducia in Dio, che starà sempre al nostro fianco nelle difficoltà</a:t>
            </a:r>
            <a:r>
              <a:rPr lang="it-IT" dirty="0" smtClean="0"/>
              <a:t>!</a:t>
            </a:r>
            <a:endParaRPr lang="it-IT" dirty="0"/>
          </a:p>
        </p:txBody>
      </p:sp>
      <p:sp>
        <p:nvSpPr>
          <p:cNvPr id="19" name="Fumetto 3 18"/>
          <p:cNvSpPr/>
          <p:nvPr/>
        </p:nvSpPr>
        <p:spPr>
          <a:xfrm rot="20149702" flipH="1">
            <a:off x="3472829" y="1825764"/>
            <a:ext cx="2514440" cy="1789647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Solo Dio ci dirà quando è il momento di agire per difenderci</a:t>
            </a:r>
            <a:r>
              <a:rPr lang="it-IT" dirty="0" smtClean="0"/>
              <a:t>!</a:t>
            </a:r>
            <a:endParaRPr lang="it-IT" dirty="0"/>
          </a:p>
        </p:txBody>
      </p:sp>
      <p:pic>
        <p:nvPicPr>
          <p:cNvPr id="20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6582" y="6237312"/>
            <a:ext cx="419199" cy="41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6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1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" grpId="0"/>
      <p:bldP spid="6" grpId="0"/>
      <p:bldP spid="10" grpId="0" animBg="1"/>
      <p:bldP spid="14" grpId="0" animBg="1"/>
      <p:bldP spid="16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latin typeface="Algerian" panose="04020705040A02060702" pitchFamily="82" charset="0"/>
              </a:rPr>
              <a:t>Il profeta Samuele proclama </a:t>
            </a:r>
            <a:r>
              <a:rPr lang="it-IT" b="1" smtClean="0">
                <a:latin typeface="Algerian" panose="04020705040A02060702" pitchFamily="82" charset="0"/>
              </a:rPr>
              <a:t>Saul  re</a:t>
            </a:r>
            <a:endParaRPr lang="it-IT" b="1" dirty="0">
              <a:latin typeface="Algerian" panose="04020705040A02060702" pitchFamily="82" charset="0"/>
            </a:endParaRPr>
          </a:p>
        </p:txBody>
      </p:sp>
      <p:pic>
        <p:nvPicPr>
          <p:cNvPr id="6" name="Segnaposto contenuto 5" descr="Saul, primo re d'Israele | Racconto biblico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1633" y="641216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5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latin typeface="Algerian" panose="04020705040A02060702" pitchFamily="82" charset="0"/>
              </a:rPr>
              <a:t>Re Saul si allontana da Dio</a:t>
            </a:r>
            <a:endParaRPr lang="it-IT" b="1" dirty="0">
              <a:latin typeface="Algerian" panose="04020705040A02060702" pitchFamily="82" charset="0"/>
            </a:endParaRPr>
          </a:p>
        </p:txBody>
      </p:sp>
      <p:pic>
        <p:nvPicPr>
          <p:cNvPr id="4" name="Segnaposto contenuto 3" descr="SAUL, Il re pazzo – Editoriale del 15 gennaio 2017 | UNIVERSITÀ DI ...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6120680" cy="492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4865" y="63813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6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-22270"/>
            <a:ext cx="8229600" cy="1143000"/>
          </a:xfrm>
        </p:spPr>
        <p:txBody>
          <a:bodyPr/>
          <a:lstStyle/>
          <a:p>
            <a:r>
              <a:rPr lang="it-IT" b="1" dirty="0" smtClean="0">
                <a:latin typeface="Algerian" panose="04020705040A02060702" pitchFamily="82" charset="0"/>
              </a:rPr>
              <a:t>Attività</a:t>
            </a:r>
            <a:endParaRPr lang="it-IT" b="1" dirty="0"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600" b="1" dirty="0" smtClean="0"/>
              <a:t>Copia sul quaderno e segna con una X  i compiti di un giudice</a:t>
            </a:r>
            <a:r>
              <a:rPr lang="it-IT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b="1" dirty="0" smtClean="0"/>
              <a:t>Far rispettare le leggi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b="1" dirty="0" smtClean="0"/>
              <a:t>Imporre la propria volontà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b="1" dirty="0" smtClean="0"/>
              <a:t>Organizzare e guidare il popolo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b="1" dirty="0" smtClean="0"/>
              <a:t>Consigliare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b="1" dirty="0" smtClean="0"/>
              <a:t>Sostituirsi a Dio nei momenti difficili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b="1" dirty="0" smtClean="0"/>
              <a:t>Invitare a fare la volontà di Dio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28045" y="5661248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Completa la scheda allegata e al seguente link puoi vedere la  storia di uno dei giudici</a:t>
            </a:r>
            <a:r>
              <a:rPr lang="it-IT" sz="2000" b="1" dirty="0"/>
              <a:t>: Sansone  </a:t>
            </a:r>
            <a:r>
              <a:rPr lang="it-IT" sz="2000" b="1" dirty="0" smtClean="0"/>
              <a:t>   https</a:t>
            </a:r>
            <a:r>
              <a:rPr lang="it-IT" sz="2000" b="1" dirty="0"/>
              <a:t>://www.youtube.com/watch?v=Ru0Owd30yiI</a:t>
            </a:r>
          </a:p>
        </p:txBody>
      </p:sp>
    </p:spTree>
    <p:extLst>
      <p:ext uri="{BB962C8B-B14F-4D97-AF65-F5344CB8AC3E}">
        <p14:creationId xmlns:p14="http://schemas.microsoft.com/office/powerpoint/2010/main" val="30936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152</Words>
  <Application>Microsoft Office PowerPoint</Application>
  <PresentationFormat>Presentazione su schermo (4:3)</PresentationFormat>
  <Paragraphs>23</Paragraphs>
  <Slides>7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Verso la Terra Promessa</vt:lpstr>
      <vt:lpstr>Presentazione standard di PowerPoint</vt:lpstr>
      <vt:lpstr>FinaLmente  a casa</vt:lpstr>
      <vt:lpstr>Il tempo dei Giudici</vt:lpstr>
      <vt:lpstr>Il profeta Samuele proclama Saul  re</vt:lpstr>
      <vt:lpstr>Re Saul si allontana da Dio</vt:lpstr>
      <vt:lpstr>Attività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popolo ebreo</dc:title>
  <dc:creator>Veronica</dc:creator>
  <cp:lastModifiedBy>Veronica</cp:lastModifiedBy>
  <cp:revision>30</cp:revision>
  <dcterms:created xsi:type="dcterms:W3CDTF">2020-05-03T09:28:53Z</dcterms:created>
  <dcterms:modified xsi:type="dcterms:W3CDTF">2020-05-04T13:56:46Z</dcterms:modified>
</cp:coreProperties>
</file>