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0F1CD9-5887-4730-A9F2-23799CADE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53140B9-4889-4FC8-B760-9311349D0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5E8278-B223-4035-B11C-9662EC55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A5BD-1E7F-4D33-93C2-96828B99B71E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85836D-26E5-486E-B354-C4D8F760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271C46-7322-49E7-8A23-B5A8E2D4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95A-2459-42F0-84B0-13C0D1E0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28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93F0FC-999F-4A37-A907-2AD2025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578437-E2D5-4B1E-B49E-140C20A99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DA8DD0-DD33-42B0-BF4C-0D66C30A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A5BD-1E7F-4D33-93C2-96828B99B71E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697CA7-D76B-433E-975A-27369B6E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8EC114-8D87-4932-9CF4-89DC7B19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95A-2459-42F0-84B0-13C0D1E0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C0E3AC-3D69-46B5-B109-030F10A5C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5D3FEA-657F-4EB5-995E-162483209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FD9F18-5F24-452E-BD71-201F8F87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A5BD-1E7F-4D33-93C2-96828B99B71E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75A1C6-3233-4F50-9192-BA86EE6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4C20A1-8362-42A2-B5A1-2F610994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95A-2459-42F0-84B0-13C0D1E0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04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B8B07-1EB6-4263-9F8D-4C805B67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FD3794-80E7-474A-AD92-CD298CD4C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71B983-7768-4A7A-AAFE-8BBF3107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A5BD-1E7F-4D33-93C2-96828B99B71E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6FB42E-850A-4EB2-B6C1-3839D9DD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927A26-E916-4FF5-92F1-7E2C66B9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95A-2459-42F0-84B0-13C0D1E0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16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071F4-BA46-48EA-BDA3-8A5549F5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EBC2E3-4A6B-4B9B-A899-399EA421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90850C-F81D-4687-86A2-F448E9BB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A5BD-1E7F-4D33-93C2-96828B99B71E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CB4763-B3DE-4461-9779-D2933B02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01AF70-7DC9-46FC-B736-A67BB4B9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95A-2459-42F0-84B0-13C0D1E0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56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6E66F-FFA9-4546-B7B2-B5308CA2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29D459-4391-47F0-84CC-EC8F61B7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0D7147-3159-47C4-9FC0-5E1A62885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2E9463-5DF6-4FB8-9D21-5FD08B3C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A5BD-1E7F-4D33-93C2-96828B99B71E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7CBBB8-BF77-42E2-BC29-6F6EBF15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278EDD-3BD9-477B-9263-1A382736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95A-2459-42F0-84B0-13C0D1E0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78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A42352-D167-40C6-A3E9-E14B4E5F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39CFF0-1598-4CCE-8DC4-FADBF30B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9FF9ED-2CB8-4853-8694-489E033E1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9D9244D-E1E3-48BE-B642-6FBB4F6D6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63AB7C-196A-4B66-9EBF-66E4C0986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9628558-E204-4F0E-9227-7BB61B70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A5BD-1E7F-4D33-93C2-96828B99B71E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A581231-00C8-4353-BD02-2C5F53EE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CCBBACE-7D17-4329-885E-050D42F0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95A-2459-42F0-84B0-13C0D1E0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71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33BD4-2FBA-46EC-9FBC-D46837A2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3B0AB10-EE34-4488-B839-BBFC4FB5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A5BD-1E7F-4D33-93C2-96828B99B71E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A96A7F-D252-4E22-8234-27131A78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1399A5-20E2-4D33-9ADD-1113D48F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95A-2459-42F0-84B0-13C0D1E0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44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E00775E-9529-488C-96FC-E4A044A9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A5BD-1E7F-4D33-93C2-96828B99B71E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0C7199C-95DC-4368-980F-0EC09F6F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660FD9-1536-4744-98BC-B6495B7C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95A-2459-42F0-84B0-13C0D1E0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57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40371-5240-4BDE-9B06-08FADD3E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CEA1FF-FA55-492C-9354-3E9272E6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B40DA6C-B2C2-4A92-914E-13E65FA20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3F804E-DE39-40A1-9FF2-9AD3C8F0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A5BD-1E7F-4D33-93C2-96828B99B71E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082432-77A3-4A63-AF21-DB6A92DE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BC4822-0F40-481B-9C5D-3D8C2DCB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95A-2459-42F0-84B0-13C0D1E0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36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74DEE-3DC7-433E-BCD5-881CE292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90E79C-47C4-4662-B9C4-CA971B9C9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F8A582-879E-487F-A921-400C31B7D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DC32E0-DFC3-44F7-AC34-09B1F3AC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A5BD-1E7F-4D33-93C2-96828B99B71E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279420-ED1C-436F-B1E5-1BB01FAF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978588-C535-4DD5-BC78-4454CA4D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95A-2459-42F0-84B0-13C0D1E0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40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2CAF91F-6144-4DDE-B9B8-8398954B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53BC4C-C4BA-4BD4-8967-0975A19BC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55181C-44C7-48D9-AA64-AA6542C49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2A5BD-1E7F-4D33-93C2-96828B99B71E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DE5716-9EF5-49FF-ACAE-7624B6AB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B73598-3EE8-4C0E-8491-761103E67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9F95A-2459-42F0-84B0-13C0D1E0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4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AF6372-7530-44E6-BDF6-21144D43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Religione Cattolica bimbi 3,4 e 5 anni insegnante Fornaro Elisa 	                         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16D34D24-D0AA-456A-96C5-256CEF923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14" y="1851024"/>
            <a:ext cx="4950686" cy="5006975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27FB36-D7FC-4C0A-A1F7-F05D6EA6F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50" y="5172075"/>
            <a:ext cx="26733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44C3A15-850E-4391-B922-C1BCBD7F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50" y="5172075"/>
            <a:ext cx="2705100" cy="1685925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DC90CBA5-32C8-496B-A3D1-46871E7DC122}"/>
              </a:ext>
            </a:extLst>
          </p:cNvPr>
          <p:cNvSpPr>
            <a:spLocks noGrp="1"/>
          </p:cNvSpPr>
          <p:nvPr/>
        </p:nvSpPr>
        <p:spPr>
          <a:xfrm>
            <a:off x="838200" y="2002631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2FF40790-09E7-4372-8AB3-30E9BFBC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162300"/>
            <a:ext cx="10515600" cy="2852737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Ciao bimbi. Sono la maestra Elisa. Anche oggi vi parlerò della Madonnina, raccontando la storia di Giovannino. Un bacione.</a:t>
            </a:r>
            <a:br>
              <a:rPr lang="it-IT" dirty="0"/>
            </a:br>
            <a:r>
              <a:rPr lang="it-IT" dirty="0"/>
              <a:t>Vi raccomando di ascoltare con attenzione e svolgere le attività come indicato </a:t>
            </a:r>
            <a:r>
              <a:rPr lang="it-IT"/>
              <a:t>nella scheda.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975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1105C54-2F4C-4892-807F-75CB7CC9FA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0"/>
            <a:ext cx="4940300" cy="6858000"/>
          </a:xfr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26D7BFC-F05A-43FD-93DF-59C2500C32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B376F45-1431-4DD0-B4D5-7CC4D4B56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5006"/>
            <a:ext cx="10515600" cy="1500187"/>
          </a:xfrm>
        </p:spPr>
        <p:txBody>
          <a:bodyPr/>
          <a:lstStyle/>
          <a:p>
            <a:r>
              <a:rPr lang="it-IT" dirty="0"/>
              <a:t>				Clicca qui</a:t>
            </a:r>
          </a:p>
        </p:txBody>
      </p:sp>
    </p:spTree>
    <p:extLst>
      <p:ext uri="{BB962C8B-B14F-4D97-AF65-F5344CB8AC3E}">
        <p14:creationId xmlns:p14="http://schemas.microsoft.com/office/powerpoint/2010/main" val="25369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C1EBBD5-C895-45DD-B4C7-90117667C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50438"/>
            <a:ext cx="5257800" cy="6453561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B4427DB-BB82-4BD8-9FFF-30E24435A614}"/>
              </a:ext>
            </a:extLst>
          </p:cNvPr>
          <p:cNvSpPr/>
          <p:nvPr/>
        </p:nvSpPr>
        <p:spPr>
          <a:xfrm>
            <a:off x="165100" y="150438"/>
            <a:ext cx="6515100" cy="6278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900" b="1" dirty="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+mj-cs"/>
              </a:rPr>
              <a:t>Attività anni tre</a:t>
            </a:r>
            <a:r>
              <a:rPr lang="it-IT" sz="2900" dirty="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+mj-cs"/>
              </a:rPr>
              <a:t>: disegna dei fiori per la Madonnina utilizzando la forma del cerchio	</a:t>
            </a:r>
            <a:br>
              <a:rPr lang="it-IT" sz="2900" dirty="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+mj-cs"/>
              </a:rPr>
            </a:br>
            <a:br>
              <a:rPr lang="it-IT" sz="2900" dirty="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+mj-cs"/>
              </a:rPr>
            </a:br>
            <a:r>
              <a:rPr lang="it-IT" sz="2900" b="1" dirty="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+mj-cs"/>
              </a:rPr>
              <a:t>Attività anni quattro</a:t>
            </a:r>
            <a:r>
              <a:rPr lang="it-IT" sz="2900" dirty="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+mj-cs"/>
              </a:rPr>
              <a:t>: racconta la storia, disegna bimbi che portano fiori alla Madonnina e ripassa sulle letterine tratteggiate	 </a:t>
            </a:r>
            <a:br>
              <a:rPr lang="it-IT" sz="2900" dirty="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+mj-cs"/>
              </a:rPr>
            </a:br>
            <a:br>
              <a:rPr lang="it-IT" sz="2900" dirty="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+mj-cs"/>
              </a:rPr>
            </a:br>
            <a:r>
              <a:rPr lang="it-IT" sz="2900" b="1" dirty="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+mj-cs"/>
              </a:rPr>
              <a:t>Attività anni cinque</a:t>
            </a:r>
            <a:r>
              <a:rPr lang="it-IT" sz="2900" dirty="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+mj-cs"/>
              </a:rPr>
              <a:t>: racconta la storia, disegna Giovannino con altri bambini che portano fiori alla Madonnina e ricopia le letterine 			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35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</Words>
  <Application>Microsoft Office PowerPoint</Application>
  <PresentationFormat>Widescreen</PresentationFormat>
  <Paragraphs>4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Religione Cattolica bimbi 3,4 e 5 anni insegnante Fornaro Elisa                           </vt:lpstr>
      <vt:lpstr>          Ciao bimbi. Sono la maestra Elisa. Anche oggi vi parlerò della Madonnina, raccontando la storia di Giovannino. Un bacione. Vi raccomando di ascoltare con attenzione e svolgere le attività come indicato nella scheda.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3,4 e 5 anni insegnante Fornaro Elisa                            la Mamma del cielo</dc:title>
  <dc:creator>Utente</dc:creator>
  <cp:lastModifiedBy>Utente</cp:lastModifiedBy>
  <cp:revision>24</cp:revision>
  <dcterms:created xsi:type="dcterms:W3CDTF">2020-05-12T14:53:11Z</dcterms:created>
  <dcterms:modified xsi:type="dcterms:W3CDTF">2020-05-14T09:51:26Z</dcterms:modified>
</cp:coreProperties>
</file>