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79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94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61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86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63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47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18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41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16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53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9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t="-5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76889-C56E-47CF-9F44-7434C17D5A26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A763F-C8DD-49FF-AE60-DE1F5F19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01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file:///C:\Users\HOME\Desktop\2.jpg" TargetMode="Externa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67512" y="-99392"/>
            <a:ext cx="69847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Fattoria</a:t>
            </a:r>
            <a:endParaRPr lang="it-IT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37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12000" r="-3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40466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  <a:latin typeface="Berlin Sans FB" pitchFamily="34" charset="0"/>
                <a:cs typeface="Aharoni" pitchFamily="2" charset="-79"/>
              </a:rPr>
              <a:t>Docente: Livia Pedalino</a:t>
            </a:r>
          </a:p>
          <a:p>
            <a:r>
              <a:rPr lang="it-IT" sz="2400" dirty="0" smtClean="0">
                <a:solidFill>
                  <a:srgbClr val="C00000"/>
                </a:solidFill>
                <a:latin typeface="Berlin Sans FB" pitchFamily="34" charset="0"/>
                <a:cs typeface="Aharoni" pitchFamily="2" charset="-79"/>
              </a:rPr>
              <a:t>Sez. A Capoluogo</a:t>
            </a:r>
          </a:p>
          <a:p>
            <a:r>
              <a:rPr lang="it-IT" sz="2400" dirty="0" smtClean="0">
                <a:solidFill>
                  <a:srgbClr val="C00000"/>
                </a:solidFill>
                <a:latin typeface="Berlin Sans FB" pitchFamily="34" charset="0"/>
                <a:cs typeface="Aharoni" pitchFamily="2" charset="-79"/>
              </a:rPr>
              <a:t>Bambini di 4 anni</a:t>
            </a:r>
            <a:endParaRPr lang="it-IT" sz="2400" dirty="0">
              <a:solidFill>
                <a:srgbClr val="C00000"/>
              </a:solidFill>
              <a:latin typeface="Berlin Sans FB" pitchFamily="34" charset="0"/>
              <a:cs typeface="Aharoni" pitchFamily="2" charset="-79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23928" y="35332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6600"/>
                </a:solidFill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Campo di esperienza: Immagini, suoni e colori</a:t>
            </a:r>
          </a:p>
          <a:p>
            <a:r>
              <a:rPr lang="it-IT" sz="2000" dirty="0" smtClean="0">
                <a:solidFill>
                  <a:srgbClr val="006600"/>
                </a:solidFill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Obiettivi: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6600"/>
                </a:solidFill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Comprendere narrazioni e messaggi orali;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6600"/>
                </a:solidFill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 Osservare e classificare gli animale in base alle caratteristiche fisiche e ai loro comportamenti</a:t>
            </a:r>
            <a:endParaRPr lang="it-IT" sz="2000" dirty="0">
              <a:solidFill>
                <a:srgbClr val="006600"/>
              </a:solidFill>
              <a:latin typeface="Berlin Sans FB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78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7000">
        <p14:honeycomb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0"/>
            <a:ext cx="5112568" cy="6863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58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7000">
        <p14:gallery dir="l"/>
      </p:transition>
    </mc:Choice>
    <mc:Fallback>
      <p:transition spd="slow" advTm="2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737205" cy="613214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6320782"/>
            <a:ext cx="473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Scarica qui : </a:t>
            </a:r>
            <a:r>
              <a:rPr lang="it-IT" dirty="0" smtClean="0">
                <a:solidFill>
                  <a:srgbClr val="C00000"/>
                </a:solidFill>
                <a:hlinkClick r:id="rId5" action="ppaction://hlinkfile"/>
              </a:rPr>
              <a:t>C:\Users\HOME\Desktop\2.jpg</a:t>
            </a:r>
            <a:endParaRPr lang="it-IT" dirty="0"/>
          </a:p>
        </p:txBody>
      </p:sp>
      <p:pic>
        <p:nvPicPr>
          <p:cNvPr id="5" name="Nuovo memo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224" y="729906"/>
            <a:ext cx="1224136" cy="122413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671154" y="3285418"/>
            <a:ext cx="50582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Buon Lavoro Bambini!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646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56</Words>
  <Application>Microsoft Office PowerPoint</Application>
  <PresentationFormat>Presentazione su schermo (4:3)</PresentationFormat>
  <Paragraphs>10</Paragraphs>
  <Slides>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HOME</cp:lastModifiedBy>
  <cp:revision>6</cp:revision>
  <dcterms:created xsi:type="dcterms:W3CDTF">2020-05-11T11:14:44Z</dcterms:created>
  <dcterms:modified xsi:type="dcterms:W3CDTF">2020-05-11T12:24:11Z</dcterms:modified>
</cp:coreProperties>
</file>