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CCCC"/>
    <a:srgbClr val="00FFCC"/>
    <a:srgbClr val="FF0066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1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17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97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5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63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80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89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76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88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2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2949-E924-4EE1-A8FE-F2A20DA901FB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1DD5-6B16-4B2F-8216-20F3397C4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31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313330"/>
            <a:ext cx="64087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FESTA DELLA MAMMA</a:t>
            </a:r>
            <a:endParaRPr lang="it-IT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103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erris dir="l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3143" y="188640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Docente: Livia Pedalino </a:t>
            </a:r>
          </a:p>
          <a:p>
            <a:r>
              <a:rPr lang="it-IT" sz="20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Sez.A</a:t>
            </a:r>
            <a:r>
              <a:rPr lang="it-IT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plesso Capoluogo</a:t>
            </a:r>
          </a:p>
          <a:p>
            <a:r>
              <a:rPr lang="it-IT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Alunni: bambini di 4 anni</a:t>
            </a:r>
            <a:endParaRPr lang="it-IT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1340768"/>
            <a:ext cx="489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Campo di esperienza: I discorsi e le parole</a:t>
            </a:r>
          </a:p>
          <a:p>
            <a:r>
              <a:rPr lang="it-IT" b="1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Obiettivi: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memorizzare una semplice poesia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Riuscire ad esternare sentimenti di affetto e di amore nei confronti della mamma</a:t>
            </a:r>
          </a:p>
          <a:p>
            <a:r>
              <a:rPr lang="it-IT" b="1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b="1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nizio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4128" y="3011219"/>
            <a:ext cx="721747" cy="72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5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35000">
        <p14:gallery dir="l"/>
      </p:transition>
    </mc:Choice>
    <mc:Fallback>
      <p:transition spd="slow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esia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6336" y="5229200"/>
            <a:ext cx="880864" cy="8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6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</Words>
  <Application>Microsoft Office PowerPoint</Application>
  <PresentationFormat>Presentazione su schermo (4:3)</PresentationFormat>
  <Paragraphs>9</Paragraphs>
  <Slides>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HOME</dc:creator>
  <cp:lastModifiedBy>HOME</cp:lastModifiedBy>
  <cp:revision>4</cp:revision>
  <dcterms:created xsi:type="dcterms:W3CDTF">2020-05-03T09:54:31Z</dcterms:created>
  <dcterms:modified xsi:type="dcterms:W3CDTF">2020-05-03T10:31:26Z</dcterms:modified>
</cp:coreProperties>
</file>