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35B4-C8DA-4BAD-8CF4-2173E214F297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40B65-D233-432A-B3B7-C28F999D8D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35B4-C8DA-4BAD-8CF4-2173E214F297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40B65-D233-432A-B3B7-C28F999D8D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35B4-C8DA-4BAD-8CF4-2173E214F297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40B65-D233-432A-B3B7-C28F999D8D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35B4-C8DA-4BAD-8CF4-2173E214F297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40B65-D233-432A-B3B7-C28F999D8D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35B4-C8DA-4BAD-8CF4-2173E214F297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40B65-D233-432A-B3B7-C28F999D8D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35B4-C8DA-4BAD-8CF4-2173E214F297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40B65-D233-432A-B3B7-C28F999D8D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35B4-C8DA-4BAD-8CF4-2173E214F297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40B65-D233-432A-B3B7-C28F999D8D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35B4-C8DA-4BAD-8CF4-2173E214F297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40B65-D233-432A-B3B7-C28F999D8D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35B4-C8DA-4BAD-8CF4-2173E214F297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40B65-D233-432A-B3B7-C28F999D8D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35B4-C8DA-4BAD-8CF4-2173E214F297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40B65-D233-432A-B3B7-C28F999D8D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35B4-C8DA-4BAD-8CF4-2173E214F297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40B65-D233-432A-B3B7-C28F999D8D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935B4-C8DA-4BAD-8CF4-2173E214F297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40B65-D233-432A-B3B7-C28F999D8D71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/>
          <a:lstStyle/>
          <a:p>
            <a:r>
              <a:rPr lang="it-IT" dirty="0" smtClean="0"/>
              <a:t>Buon giorno bambini la lezione</a:t>
            </a:r>
            <a:br>
              <a:rPr lang="it-IT" dirty="0" smtClean="0"/>
            </a:br>
            <a:r>
              <a:rPr lang="it-IT" dirty="0" smtClean="0"/>
              <a:t>di oggi è “La simmetria del corpo”.</a:t>
            </a:r>
            <a:br>
              <a:rPr lang="it-IT" dirty="0" smtClean="0"/>
            </a:br>
            <a:r>
              <a:rPr lang="it-IT" dirty="0" smtClean="0"/>
              <a:t>Il nostro corpo come già sapete ha una parte destra e una sinistra.</a:t>
            </a:r>
            <a:br>
              <a:rPr lang="it-IT" dirty="0" smtClean="0"/>
            </a:br>
            <a:r>
              <a:rPr lang="it-IT" dirty="0" smtClean="0"/>
              <a:t>Immaginiamo di tracciare una linea al centro le due metà combaciano</a:t>
            </a:r>
            <a:br>
              <a:rPr lang="it-IT" dirty="0" smtClean="0"/>
            </a:br>
            <a:r>
              <a:rPr lang="it-IT" dirty="0" smtClean="0"/>
              <a:t>perfettamente e la linea centrale si chiama asse di simmetria, si nota meglio nelle seguenti immagini: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1026" name="Picture 2" descr="C:\Users\Serena\Desktop\femmin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857232"/>
            <a:ext cx="3071834" cy="5286412"/>
          </a:xfrm>
          <a:prstGeom prst="rect">
            <a:avLst/>
          </a:prstGeom>
          <a:noFill/>
        </p:spPr>
      </p:pic>
      <p:pic>
        <p:nvPicPr>
          <p:cNvPr id="1027" name="Picture 3" descr="C:\Users\Serena\Desktop\maschi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000108"/>
            <a:ext cx="2786082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/>
          <a:lstStyle/>
          <a:p>
            <a:r>
              <a:rPr lang="it-IT" dirty="0" smtClean="0"/>
              <a:t>Come potete notare le due parti, sia della femminuccia che del maschietto, sono contraddistinte una con il tratteggio e l’altra con una linea continua, ma sono perfettamente uguali. La separazione tra il tratteggio e la parte disegnata in continuo è l’asse di simmetria.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r>
              <a:rPr lang="it-IT" dirty="0" smtClean="0"/>
              <a:t>Ora prendete un foglio bianco, piegatelo prima in due parti uguali in modo verticale, dove si forma la piegatura, con una matita tracciate una linea, quella è l’asse di simmetria, poi fate lo stesso procedimento piegando il foglio in modo orizzontale, avrete cosi un foglio piegato in quattro parti.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Su dei fogli a parte tracciate i contorni delle vostre mani e dei vostri piedi colorateli con rosso e blu (come sapete), ritagliateli e incollateli sul foglio che avete diviso in quattro, ponendo in alto a sinistra la mano sinistra, in alto a destra l’altra, poi allo stesso modo in basso con i piedi. Non vi preoccupate se i ritagli escono fuori dal foglio.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/>
          <a:lstStyle/>
          <a:p>
            <a:r>
              <a:rPr lang="it-IT" dirty="0" smtClean="0"/>
              <a:t>So che vi ho dato qualche difficoltà ma siccome voi siete ormai dei piccoli campioni sarete in grado di risolvere anche questo compito. Buon lavoro.</a:t>
            </a:r>
            <a:br>
              <a:rPr lang="it-IT" dirty="0" smtClean="0"/>
            </a:br>
            <a:r>
              <a:rPr lang="it-IT" dirty="0" smtClean="0"/>
              <a:t>Un abbraccio dalla vostra maestra Erminia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207</Words>
  <Application>Microsoft Office PowerPoint</Application>
  <PresentationFormat>Presentazione su schermo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Buon giorno bambini la lezione di oggi è “La simmetria del corpo”. Il nostro corpo come già sapete ha una parte destra e una sinistra. Immaginiamo di tracciare una linea al centro le due metà combaciano perfettamente e la linea centrale si chiama asse di simmetria, si nota meglio nelle seguenti immagini:</vt:lpstr>
      <vt:lpstr>Diapositiva 2</vt:lpstr>
      <vt:lpstr>Come potete notare le due parti, sia della femminuccia che del maschietto, sono contraddistinte una con il tratteggio e l’altra con una linea continua, ma sono perfettamente uguali. La separazione tra il tratteggio e la parte disegnata in continuo è l’asse di simmetria.</vt:lpstr>
      <vt:lpstr>Ora prendete un foglio bianco, piegatelo prima in due parti uguali in modo verticale, dove si forma la piegatura, con una matita tracciate una linea, quella è l’asse di simmetria, poi fate lo stesso procedimento piegando il foglio in modo orizzontale, avrete cosi un foglio piegato in quattro parti.</vt:lpstr>
      <vt:lpstr>Su dei fogli a parte tracciate i contorni delle vostre mani e dei vostri piedi colorateli con rosso e blu (come sapete), ritagliateli e incollateli sul foglio che avete diviso in quattro, ponendo in alto a sinistra la mano sinistra, in alto a destra l’altra, poi allo stesso modo in basso con i piedi. Non vi preoccupate se i ritagli escono fuori dal foglio.</vt:lpstr>
      <vt:lpstr>So che vi ho dato qualche difficoltà ma siccome voi siete ormai dei piccoli campioni sarete in grado di risolvere anche questo compito. Buon lavoro. Un abbraccio dalla vostra maestra Erminia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Buon giorno bambini la lezione di oggi è “La simmetria del corpo”. Il nostro corpo come già sapete ha una parte destra e una sinistra. Immaginiamo di tracciare una linea al centro le due metà combaciano perfettamente e la linea centrale si chiama asse di simmetria, si nota meglio nelle seguenti immagini:</dc:title>
  <dc:creator>Serena</dc:creator>
  <cp:lastModifiedBy>Serena</cp:lastModifiedBy>
  <cp:revision>1</cp:revision>
  <dcterms:created xsi:type="dcterms:W3CDTF">2020-05-22T07:12:01Z</dcterms:created>
  <dcterms:modified xsi:type="dcterms:W3CDTF">2020-05-22T07:52:21Z</dcterms:modified>
</cp:coreProperties>
</file>