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8" d="100"/>
          <a:sy n="68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97555-07BD-408A-A507-A1240A76BA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7C9B92BE-B52A-4EEC-AD09-BF1EDF9802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2AEDCAE-EF57-4758-8495-74B01FAF5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9248EAB-CA41-439C-90AA-BD9D1B9888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9938C22-84D4-4D0C-BC13-2DE76EF1E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26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F08543B-E9AA-4B6A-ADC7-1FC9893B55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9BEC8C-FF5A-410F-B2B3-2CF8F7A357C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B125B52-A95D-41BE-8FF6-A0D8693FA7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1DF8700-F4AD-488B-B12C-ADEBE2C55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9228D63-AFA0-46D0-A689-CBD698A96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3590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30AF153C-BB9B-4D9C-9FE0-B1C397A9A23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46D06A4C-5E80-4A80-A633-404E391C85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DC8D4DA-4C01-4B50-8472-0CD2057745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F121726-8A9E-472E-B586-8A61B1685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457C634-B821-4C13-A6CB-C7C04F386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38247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549182A-6B6C-4C27-A1F5-91897FB53B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3021BE-A0DC-4C47-9607-D233BFA603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6E2CC94-54FF-4CE9-A063-FD90798699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2EC203-5997-40D4-90A8-F2E8BD1E0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ED5A6D8-C3AF-484B-848E-0AF90B32F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45221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B690E48-A48E-4033-BA84-D036AD361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732970A-AC82-43BB-93D3-24E4C44995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59B3FA37-DB9A-41BF-B6EB-03FE20C88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CC7413B1-96EE-49FB-8260-4DD5BDACF1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5276E9F-6437-47D6-BDA2-A6AB672FE2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74614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75746A7-7D48-49D0-BB71-78CBF9545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4B7E1C85-6F68-486E-BA26-97ADFFF1C19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6C3A02A-4650-46F3-A96B-355151071BE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54F50B4-A242-46F3-8BF5-A2EC90877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DECE550C-7F66-405B-8DDC-1C0F8BCD3D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B07DBFAF-D6F8-4ECA-B047-48977DB9EE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0428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487C8CF-1F36-4339-8D65-9A9151B9DD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5DB049FE-8BB9-42C3-B619-E1F258719A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C1C03BF-39D5-4BE7-89B7-6B91E10C45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A054AE04-71D2-4FA2-AB49-3A6CB754F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46762D34-655C-4A3C-B526-4657C2ECA6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9C513A28-B818-4CCF-8246-3CF9D8FEF2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D7A8B267-0F97-44A5-8164-F6E56FE0D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EBAB14D-EED4-4DD3-8D33-DCEF9E339F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5654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C02913D-CFE0-4B8B-B401-6FB84F9284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19FDC8C7-1C95-4557-AF67-99082B95B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9612DCC-7E15-4874-BE67-B4BFC9F33F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154524BF-3232-4AE9-A187-29B315142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870573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388F332-2505-4832-8476-73E11C3B1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3AC7BCFD-12DF-44CF-9780-95F59B9068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FD9F611-36D6-41DA-99FD-65611BC4A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21660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1876986-FED4-4165-BFC4-29DCB742E0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499D835-83F1-4279-BE54-6482987CD8E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380DC9-1191-4764-A73F-8AD0BB4E35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22F300AD-3998-415D-B3AC-0B42D19C4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2952C61-60E8-4278-884A-E323814635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D7FD0B2-2BE0-4A77-879C-F36A273EA4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94163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4B24D69-2E27-4CAB-B56E-736CB5F72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FF07321D-554B-46FD-A2E9-49BDD406ED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E72FDDE3-B5EA-4197-AD4D-5FCB80CDEB5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9C9D2FCF-6911-4F5A-91E9-E0236D8F50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0D82F8B3-68F8-4696-9C2D-EA73161CA2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F539CC7-3531-473B-9CF4-5D6333A14B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1583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B063F039-DF26-47AA-86F0-BAFFCFB34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6915CB0-29E9-4732-AE22-A3BFCC395D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AA3D8AC8-C64D-437E-B88D-7A1C03D4C42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0A47F6-9826-4D01-B3F2-6C481213BA53}" type="datetimeFigureOut">
              <a:rPr lang="it-IT" smtClean="0"/>
              <a:t>07/05/2020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D41BF0E-0363-40B9-A9F0-FEEFACD646B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373E67B-4D49-4E9D-A0F6-6D9BDD6984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C8D69-21F6-4FD7-B150-B6E7452833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6152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8F18AD2-9B2B-4EB7-9612-A262A590416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513" y="4797"/>
            <a:ext cx="5698435" cy="2937186"/>
          </a:xfrm>
        </p:spPr>
        <p:txBody>
          <a:bodyPr>
            <a:normAutofit fontScale="90000"/>
          </a:bodyPr>
          <a:lstStyle/>
          <a:p>
            <a:br>
              <a:rPr lang="it-IT" dirty="0"/>
            </a:br>
            <a:br>
              <a:rPr lang="it-IT" dirty="0"/>
            </a:br>
            <a:r>
              <a:rPr lang="it-IT" sz="67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Una torta per la mamma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9EF47C11-99B5-429B-9CD6-432EED25C2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2853" y="4152382"/>
            <a:ext cx="4903304" cy="1655762"/>
          </a:xfrm>
        </p:spPr>
        <p:txBody>
          <a:bodyPr>
            <a:normAutofit lnSpcReduction="10000"/>
          </a:bodyPr>
          <a:lstStyle/>
          <a:p>
            <a:r>
              <a:rPr lang="it-IT" dirty="0"/>
              <a:t>secondo circolo di Pomigliano d’Arco</a:t>
            </a:r>
            <a:br>
              <a:rPr lang="it-IT" dirty="0"/>
            </a:br>
            <a:r>
              <a:rPr lang="it-IT" dirty="0"/>
              <a:t> plesso Rodari</a:t>
            </a:r>
          </a:p>
          <a:p>
            <a:r>
              <a:rPr lang="it-IT" dirty="0"/>
              <a:t> sezione P</a:t>
            </a:r>
          </a:p>
          <a:p>
            <a:r>
              <a:rPr lang="it-IT" dirty="0"/>
              <a:t> insegnante Pulcrano Maria Grazia 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61BE7F-541C-41CD-BB6A-9474EA8B97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1287" y="74942"/>
            <a:ext cx="5473147" cy="6708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76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1C8BE3-0402-4213-AA43-D2CEB22644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it-IT" dirty="0"/>
            </a:br>
            <a:endParaRPr lang="it-IT" dirty="0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94B87408-5D14-44F9-A162-17FAA03D1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2035"/>
            <a:ext cx="10515600" cy="5964927"/>
          </a:xfrm>
        </p:spPr>
        <p:txBody>
          <a:bodyPr>
            <a:normAutofit fontScale="85000" lnSpcReduction="20000"/>
          </a:bodyPr>
          <a:lstStyle/>
          <a:p>
            <a:endParaRPr lang="it-IT" dirty="0"/>
          </a:p>
          <a:p>
            <a:endParaRPr lang="it-IT" dirty="0"/>
          </a:p>
          <a:p>
            <a:pPr marL="0" indent="0">
              <a:buNone/>
            </a:pPr>
            <a:r>
              <a:rPr lang="it-IT" sz="4100" b="1" dirty="0">
                <a:solidFill>
                  <a:srgbClr val="FF0000"/>
                </a:solidFill>
              </a:rPr>
              <a:t>Attività</a:t>
            </a:r>
            <a:br>
              <a:rPr lang="it-IT" dirty="0"/>
            </a:br>
            <a:r>
              <a:rPr lang="it-IT" dirty="0"/>
              <a:t>-preparare una torta per la mamma</a:t>
            </a:r>
          </a:p>
          <a:p>
            <a:endParaRPr lang="it-IT" dirty="0"/>
          </a:p>
          <a:p>
            <a:pPr marL="0" indent="0">
              <a:buNone/>
            </a:pPr>
            <a:r>
              <a:rPr lang="it-IT" sz="3100" b="1" dirty="0"/>
              <a:t>Campi di esperienza:</a:t>
            </a:r>
          </a:p>
          <a:p>
            <a:r>
              <a:rPr lang="it-IT" b="1" dirty="0"/>
              <a:t>Il sé e l’altro </a:t>
            </a:r>
            <a:r>
              <a:rPr lang="it-IT" dirty="0"/>
              <a:t>–Conoscere le ricorrenze delle feste. Vivere in maniera gratificante la preparazione della festa della mamma.</a:t>
            </a:r>
          </a:p>
          <a:p>
            <a:endParaRPr lang="it-IT" dirty="0"/>
          </a:p>
          <a:p>
            <a:r>
              <a:rPr lang="it-IT" b="1" dirty="0"/>
              <a:t>Il corpo e il movimento- </a:t>
            </a:r>
            <a:r>
              <a:rPr lang="it-IT" dirty="0"/>
              <a:t>seguire i vari passaggi per la preparazione di una torta</a:t>
            </a:r>
          </a:p>
          <a:p>
            <a:endParaRPr lang="it-IT" dirty="0"/>
          </a:p>
          <a:p>
            <a:r>
              <a:rPr lang="it-IT" b="1" dirty="0"/>
              <a:t>Immagini suoni e colori </a:t>
            </a:r>
            <a:r>
              <a:rPr lang="it-IT" dirty="0"/>
              <a:t>-Il bambino comunica ed esprime emozioni attraverso il linguaggio del corpo ( abbracci, baci, carezze ecc.)</a:t>
            </a:r>
          </a:p>
          <a:p>
            <a:endParaRPr lang="it-IT" dirty="0"/>
          </a:p>
          <a:p>
            <a:r>
              <a:rPr lang="it-IT" b="1" dirty="0"/>
              <a:t>I discorsi e le parole </a:t>
            </a:r>
            <a:r>
              <a:rPr lang="it-IT" dirty="0"/>
              <a:t>-Sviluppare la capacità di ascolto. Osservare e pronunciare correttamente il nome dei vari ingredienti.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46248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C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2E9DB9-D32F-4322-BA4A-C37104930D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052" y="251792"/>
            <a:ext cx="11035748" cy="6440556"/>
          </a:xfrm>
        </p:spPr>
        <p:txBody>
          <a:bodyPr>
            <a:normAutofit fontScale="90000"/>
          </a:bodyPr>
          <a:lstStyle/>
          <a:p>
            <a:br>
              <a:rPr lang="it-IT" sz="3600" dirty="0">
                <a:solidFill>
                  <a:srgbClr val="FF0000"/>
                </a:solidFill>
              </a:rPr>
            </a:br>
            <a:br>
              <a:rPr lang="it-IT" sz="3600" dirty="0">
                <a:solidFill>
                  <a:srgbClr val="FF0000"/>
                </a:solidFill>
              </a:rPr>
            </a:br>
            <a:br>
              <a:rPr lang="it-IT" dirty="0">
                <a:solidFill>
                  <a:srgbClr val="FF0000"/>
                </a:solidFill>
              </a:rPr>
            </a:br>
            <a:r>
              <a:rPr lang="it-IT" dirty="0">
                <a:solidFill>
                  <a:srgbClr val="FF0000"/>
                </a:solidFill>
              </a:rPr>
              <a:t>Per fare una torta al cacao ci occorrono:</a:t>
            </a:r>
            <a:br>
              <a:rPr lang="it-IT" sz="3600" dirty="0">
                <a:solidFill>
                  <a:srgbClr val="FF0000"/>
                </a:solidFill>
              </a:rPr>
            </a:br>
            <a:br>
              <a:rPr lang="it-IT" sz="3600" dirty="0">
                <a:solidFill>
                  <a:srgbClr val="FF0000"/>
                </a:solidFill>
              </a:rPr>
            </a:br>
            <a:r>
              <a:rPr lang="it-IT" sz="3200" b="1" dirty="0"/>
              <a:t>200 gr. </a:t>
            </a:r>
            <a:r>
              <a:rPr lang="it-IT" sz="3200" dirty="0"/>
              <a:t>di farina 00</a:t>
            </a:r>
            <a:br>
              <a:rPr lang="it-IT" sz="3200" dirty="0"/>
            </a:br>
            <a:r>
              <a:rPr lang="it-IT" sz="3200" b="1" dirty="0"/>
              <a:t>50</a:t>
            </a:r>
            <a:r>
              <a:rPr lang="it-IT" sz="3200" dirty="0"/>
              <a:t> </a:t>
            </a:r>
            <a:r>
              <a:rPr lang="it-IT" sz="3200" b="1" dirty="0"/>
              <a:t>gr.</a:t>
            </a:r>
            <a:r>
              <a:rPr lang="it-IT" sz="3200" dirty="0"/>
              <a:t> di cacao amaro</a:t>
            </a:r>
            <a:br>
              <a:rPr lang="it-IT" sz="3200" dirty="0"/>
            </a:br>
            <a:r>
              <a:rPr lang="it-IT" sz="3200" b="1" dirty="0"/>
              <a:t>200</a:t>
            </a:r>
            <a:r>
              <a:rPr lang="it-IT" sz="3200" dirty="0"/>
              <a:t> </a:t>
            </a:r>
            <a:r>
              <a:rPr lang="it-IT" sz="3200" b="1" dirty="0"/>
              <a:t>gr. </a:t>
            </a:r>
            <a:r>
              <a:rPr lang="it-IT" sz="3200" dirty="0"/>
              <a:t>Di zucchero</a:t>
            </a:r>
            <a:br>
              <a:rPr lang="it-IT" sz="3200" dirty="0"/>
            </a:br>
            <a:r>
              <a:rPr lang="it-IT" sz="3200" b="1" dirty="0"/>
              <a:t>200 ml </a:t>
            </a:r>
            <a:r>
              <a:rPr lang="it-IT" sz="3200" dirty="0"/>
              <a:t>di latte</a:t>
            </a:r>
            <a:br>
              <a:rPr lang="it-IT" sz="3200" dirty="0"/>
            </a:br>
            <a:r>
              <a:rPr lang="it-IT" sz="3200" b="1" dirty="0"/>
              <a:t>1 </a:t>
            </a:r>
            <a:r>
              <a:rPr lang="it-IT" sz="3200" dirty="0"/>
              <a:t>bustina di vanillina</a:t>
            </a:r>
            <a:br>
              <a:rPr lang="it-IT" sz="3200" dirty="0"/>
            </a:br>
            <a:r>
              <a:rPr lang="it-IT" sz="3200" b="1" dirty="0"/>
              <a:t>2</a:t>
            </a:r>
            <a:r>
              <a:rPr lang="it-IT" sz="3200" dirty="0"/>
              <a:t> uova</a:t>
            </a:r>
            <a:br>
              <a:rPr lang="it-IT" sz="3200" dirty="0"/>
            </a:br>
            <a:r>
              <a:rPr lang="it-IT" sz="3200" b="1" dirty="0"/>
              <a:t>100 ml </a:t>
            </a:r>
            <a:r>
              <a:rPr lang="it-IT" sz="3200" dirty="0"/>
              <a:t>di olio di semi</a:t>
            </a:r>
            <a:br>
              <a:rPr lang="it-IT" sz="3200" dirty="0"/>
            </a:br>
            <a:r>
              <a:rPr lang="it-IT" sz="3200" b="1" dirty="0"/>
              <a:t>1</a:t>
            </a:r>
            <a:r>
              <a:rPr lang="it-IT" sz="3200" dirty="0"/>
              <a:t> bustina di lievito per dolci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Infornare a </a:t>
            </a:r>
            <a:r>
              <a:rPr lang="it-IT" sz="3200" b="1" dirty="0"/>
              <a:t>180°C</a:t>
            </a:r>
            <a:r>
              <a:rPr lang="it-IT" sz="3200" dirty="0"/>
              <a:t> per </a:t>
            </a:r>
            <a:r>
              <a:rPr lang="it-IT" sz="3200" b="1" dirty="0"/>
              <a:t>30 minuti </a:t>
            </a:r>
            <a:br>
              <a:rPr lang="it-IT" sz="3200" dirty="0"/>
            </a:br>
            <a:br>
              <a:rPr lang="it-IT" sz="3200" dirty="0"/>
            </a:br>
            <a:r>
              <a:rPr lang="it-IT" sz="3200" dirty="0"/>
              <a:t>Strumenti utilizzati:</a:t>
            </a:r>
            <a:br>
              <a:rPr lang="it-IT" sz="3200" dirty="0"/>
            </a:br>
            <a:r>
              <a:rPr lang="it-IT" sz="3200" dirty="0"/>
              <a:t>Stampo 24 cm.</a:t>
            </a:r>
            <a:br>
              <a:rPr lang="it-IT" sz="3200" dirty="0"/>
            </a:br>
            <a:br>
              <a:rPr lang="it-IT" dirty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77640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WhatsApp Video 2020-05-07 at 10.36.15">
            <a:hlinkClick r:id="" action="ppaction://media"/>
            <a:extLst>
              <a:ext uri="{FF2B5EF4-FFF2-40B4-BE49-F238E27FC236}">
                <a16:creationId xmlns:a16="http://schemas.microsoft.com/office/drawing/2014/main" id="{B5AB3037-C081-49F0-9095-46A7F795B7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21834" y="112542"/>
            <a:ext cx="3650566" cy="6288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4326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494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6BE87F-30FB-4116-8B93-808D9DBA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5339" y="980663"/>
            <a:ext cx="6816626" cy="4049574"/>
          </a:xfrm>
        </p:spPr>
        <p:txBody>
          <a:bodyPr/>
          <a:lstStyle/>
          <a:p>
            <a:r>
              <a:rPr lang="it-IT" dirty="0"/>
              <a:t>Ed ora tocca a voi decorarla con panna, confettini ecc. …</a:t>
            </a:r>
            <a:br>
              <a:rPr lang="it-IT" dirty="0"/>
            </a:br>
            <a:r>
              <a:rPr lang="it-IT" dirty="0"/>
              <a:t>     </a:t>
            </a:r>
            <a:br>
              <a:rPr lang="it-IT" dirty="0"/>
            </a:br>
            <a:r>
              <a:rPr lang="it-IT" sz="4000" dirty="0"/>
              <a:t>Aspetto le vostre foto 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D5693D0-A3A8-4294-95D4-704B86907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35" y="330269"/>
            <a:ext cx="3490990" cy="6527731"/>
          </a:xfrm>
          <a:prstGeom prst="rect">
            <a:avLst/>
          </a:prstGeom>
        </p:spPr>
      </p:pic>
      <p:pic>
        <p:nvPicPr>
          <p:cNvPr id="6" name="Elemento grafico 5" descr="Cuore">
            <a:extLst>
              <a:ext uri="{FF2B5EF4-FFF2-40B4-BE49-F238E27FC236}">
                <a16:creationId xmlns:a16="http://schemas.microsoft.com/office/drawing/2014/main" id="{6F9B1781-23AD-4367-910E-0E9E563A6D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237305" y="3429000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3769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</TotalTime>
  <Words>223</Words>
  <Application>Microsoft Office PowerPoint</Application>
  <PresentationFormat>Widescreen</PresentationFormat>
  <Paragraphs>21</Paragraphs>
  <Slides>5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Tema di Office</vt:lpstr>
      <vt:lpstr>  Una torta per la mamma</vt:lpstr>
      <vt:lpstr> </vt:lpstr>
      <vt:lpstr>   Per fare una torta al cacao ci occorrono:  200 gr. di farina 00 50 gr. di cacao amaro 200 gr. Di zucchero 200 ml di latte 1 bustina di vanillina 2 uova 100 ml di olio di semi 1 bustina di lievito per dolci  Infornare a 180°C per 30 minuti   Strumenti utilizzati: Stampo 24 cm.  </vt:lpstr>
      <vt:lpstr>Presentazione standard di PowerPoint</vt:lpstr>
      <vt:lpstr>Ed ora tocca a voi decorarla con panna, confettini ecc. …       Aspetto le vostre foto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secondo circolo di pomigliano d’Arco  plesso Capoluogo sezione P insegnante Pulcrano Maria Grazia Una torta per la mamma</dc:title>
  <dc:creator>User-Asus</dc:creator>
  <cp:lastModifiedBy>rosa carbone</cp:lastModifiedBy>
  <cp:revision>22</cp:revision>
  <dcterms:created xsi:type="dcterms:W3CDTF">2020-05-02T13:43:38Z</dcterms:created>
  <dcterms:modified xsi:type="dcterms:W3CDTF">2020-05-07T08:39:23Z</dcterms:modified>
</cp:coreProperties>
</file>