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7" r:id="rId3"/>
    <p:sldId id="260" r:id="rId4"/>
    <p:sldId id="274" r:id="rId5"/>
    <p:sldId id="277" r:id="rId6"/>
    <p:sldId id="282" r:id="rId7"/>
    <p:sldId id="278" r:id="rId8"/>
    <p:sldId id="265" r:id="rId9"/>
    <p:sldId id="276" r:id="rId10"/>
    <p:sldId id="280" r:id="rId11"/>
    <p:sldId id="267" r:id="rId12"/>
    <p:sldId id="269" r:id="rId13"/>
    <p:sldId id="270" r:id="rId14"/>
    <p:sldId id="275" r:id="rId15"/>
    <p:sldId id="279" r:id="rId1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3721" autoAdjust="0"/>
  </p:normalViewPr>
  <p:slideViewPr>
    <p:cSldViewPr snapToGrid="0">
      <p:cViewPr varScale="1">
        <p:scale>
          <a:sx n="83" d="100"/>
          <a:sy n="83" d="100"/>
        </p:scale>
        <p:origin x="6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microsoft.com/office/2007/relationships/hdphoto" Target="../media/hdphoto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6"/>
          <a:stretch/>
        </p:blipFill>
        <p:spPr>
          <a:xfrm rot="16200000">
            <a:off x="1754914" y="-1211503"/>
            <a:ext cx="6456217" cy="935027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69673" y="1431636"/>
            <a:ext cx="3703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Un mondo di forme</a:t>
            </a:r>
          </a:p>
        </p:txBody>
      </p:sp>
      <p:sp>
        <p:nvSpPr>
          <p:cNvPr id="4" name="Rettangolo 3"/>
          <p:cNvSpPr/>
          <p:nvPr/>
        </p:nvSpPr>
        <p:spPr>
          <a:xfrm>
            <a:off x="434110" y="5532582"/>
            <a:ext cx="21797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Sez. </a:t>
            </a:r>
            <a:r>
              <a:rPr lang="it-IT" sz="2600" dirty="0">
                <a:solidFill>
                  <a:srgbClr val="002060"/>
                </a:solidFill>
              </a:rPr>
              <a:t>S </a:t>
            </a:r>
            <a:r>
              <a:rPr lang="it-IT" dirty="0">
                <a:solidFill>
                  <a:srgbClr val="002060"/>
                </a:solidFill>
              </a:rPr>
              <a:t> CAPOLUOGO </a:t>
            </a:r>
          </a:p>
          <a:p>
            <a:r>
              <a:rPr lang="it-IT" dirty="0" err="1">
                <a:solidFill>
                  <a:srgbClr val="002060"/>
                </a:solidFill>
              </a:rPr>
              <a:t>Ins</a:t>
            </a:r>
            <a:r>
              <a:rPr lang="it-IT" dirty="0">
                <a:solidFill>
                  <a:srgbClr val="002060"/>
                </a:solidFill>
              </a:rPr>
              <a:t>. Rea Paola</a:t>
            </a:r>
          </a:p>
        </p:txBody>
      </p:sp>
    </p:spTree>
    <p:extLst>
      <p:ext uri="{BB962C8B-B14F-4D97-AF65-F5344CB8AC3E}">
        <p14:creationId xmlns:p14="http://schemas.microsoft.com/office/powerpoint/2010/main" val="128842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45" y="294436"/>
            <a:ext cx="3013774" cy="25549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048" y="263432"/>
            <a:ext cx="4058041" cy="284018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138" y="2005658"/>
            <a:ext cx="3951677" cy="290002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r="2477"/>
          <a:stretch/>
        </p:blipFill>
        <p:spPr>
          <a:xfrm>
            <a:off x="6068289" y="4139585"/>
            <a:ext cx="3352800" cy="22649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6956"/>
          <a:stretch/>
        </p:blipFill>
        <p:spPr>
          <a:xfrm>
            <a:off x="344245" y="4052879"/>
            <a:ext cx="3648363" cy="22649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7010399" y="3390767"/>
            <a:ext cx="2235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e mi diverto!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426281" y="903713"/>
            <a:ext cx="186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  <a:r>
              <a:rPr lang="it-IT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costruisco</a:t>
            </a:r>
          </a:p>
        </p:txBody>
      </p:sp>
    </p:spTree>
    <p:extLst>
      <p:ext uri="{BB962C8B-B14F-4D97-AF65-F5344CB8AC3E}">
        <p14:creationId xmlns:p14="http://schemas.microsoft.com/office/powerpoint/2010/main" val="107730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600885" y="240145"/>
            <a:ext cx="8455684" cy="8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LE FORME PRENDONO VITA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774" y="1381229"/>
            <a:ext cx="7187797" cy="4483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7672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5E55EB42-C502-4933-9D8A-FBD45908AE81}"/>
              </a:ext>
            </a:extLst>
          </p:cNvPr>
          <p:cNvSpPr txBox="1">
            <a:spLocks/>
          </p:cNvSpPr>
          <p:nvPr/>
        </p:nvSpPr>
        <p:spPr>
          <a:xfrm>
            <a:off x="-232912" y="429232"/>
            <a:ext cx="4545418" cy="401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i="1" dirty="0">
              <a:solidFill>
                <a:srgbClr val="00206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6436" y="2468490"/>
            <a:ext cx="2907734" cy="381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10" y="2468490"/>
            <a:ext cx="2980299" cy="3726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179" y="2468490"/>
            <a:ext cx="2976105" cy="3779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93887" y="-69287"/>
            <a:ext cx="9725890" cy="879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I personaggi cominciano a prendere vita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1F06926-D251-4E9D-AAB5-7FD7485ADADB}"/>
              </a:ext>
            </a:extLst>
          </p:cNvPr>
          <p:cNvSpPr txBox="1"/>
          <p:nvPr/>
        </p:nvSpPr>
        <p:spPr>
          <a:xfrm>
            <a:off x="555506" y="1033602"/>
            <a:ext cx="9168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+mj-cs"/>
              </a:rPr>
              <a:t>ASCOLTA LE INDICAZIONI DELLA  MAESTRA </a:t>
            </a:r>
          </a:p>
        </p:txBody>
      </p:sp>
      <p:pic>
        <p:nvPicPr>
          <p:cNvPr id="10" name="WhatsApp Ptt 2020-04-24 at 15.11.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8688" y="1652385"/>
            <a:ext cx="609600" cy="6096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780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362309" y="138024"/>
            <a:ext cx="8438431" cy="6383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>
                <a:solidFill>
                  <a:srgbClr val="00B050"/>
                </a:solidFill>
                <a:latin typeface="Comic Sans MS" panose="030F0702030302020204" pitchFamily="66" charset="0"/>
              </a:rPr>
              <a:t>Vi presento: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3145" y="786138"/>
            <a:ext cx="318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</a:rPr>
              <a:t>il Signor e la Signora Cerchio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46169" y="765830"/>
            <a:ext cx="3534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00B0F0"/>
                </a:solidFill>
              </a:rPr>
              <a:t>il Signor Quadrato e la sua Signora</a:t>
            </a:r>
          </a:p>
        </p:txBody>
      </p:sp>
      <p:sp>
        <p:nvSpPr>
          <p:cNvPr id="8" name="Rettangolo 7"/>
          <p:cNvSpPr/>
          <p:nvPr/>
        </p:nvSpPr>
        <p:spPr>
          <a:xfrm>
            <a:off x="3667794" y="3798997"/>
            <a:ext cx="327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00B050"/>
                </a:solidFill>
              </a:rPr>
              <a:t>il Signor Triangolo e sua moglie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32" y="1223270"/>
            <a:ext cx="2986282" cy="237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323" y="1223270"/>
            <a:ext cx="3028321" cy="237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794" y="4168329"/>
            <a:ext cx="3260783" cy="2389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56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3" r="13202" b="33931"/>
          <a:stretch/>
        </p:blipFill>
        <p:spPr>
          <a:xfrm>
            <a:off x="342277" y="3957091"/>
            <a:ext cx="2586182" cy="20229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89"/>
          <a:stretch/>
        </p:blipFill>
        <p:spPr>
          <a:xfrm>
            <a:off x="112979" y="886569"/>
            <a:ext cx="3044778" cy="251935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57"/>
          <a:stretch/>
        </p:blipFill>
        <p:spPr>
          <a:xfrm>
            <a:off x="3159349" y="3636835"/>
            <a:ext cx="3827225" cy="2976476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140"/>
          <a:stretch/>
        </p:blipFill>
        <p:spPr>
          <a:xfrm>
            <a:off x="7217464" y="4196315"/>
            <a:ext cx="2229227" cy="21658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900" y="1117478"/>
            <a:ext cx="3851564" cy="2032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0" name="Rettangolo 19"/>
          <p:cNvSpPr/>
          <p:nvPr/>
        </p:nvSpPr>
        <p:spPr>
          <a:xfrm>
            <a:off x="-221673" y="75952"/>
            <a:ext cx="1028007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it-IT" sz="3200" i="1" dirty="0">
                <a:solidFill>
                  <a:srgbClr val="00B050"/>
                </a:solidFill>
                <a:latin typeface="Comic Sans MS" panose="030F0702030302020204" pitchFamily="66" charset="0"/>
                <a:ea typeface="+mj-ea"/>
                <a:cs typeface="+mj-cs"/>
              </a:rPr>
              <a:t>ED ECCO I VOSTRI PERSONAGGI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425607" y="886569"/>
            <a:ext cx="2215194" cy="2519357"/>
            <a:chOff x="354126" y="447909"/>
            <a:chExt cx="1978802" cy="224870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101"/>
            <a:stretch/>
          </p:blipFill>
          <p:spPr>
            <a:xfrm>
              <a:off x="354126" y="447909"/>
              <a:ext cx="1978802" cy="2248705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750" l="667" r="100000">
                          <a14:foregroundMark x1="31222" y1="50750" x2="31222" y2="50750"/>
                          <a14:foregroundMark x1="36889" y1="52750" x2="36889" y2="52750"/>
                          <a14:foregroundMark x1="36889" y1="52750" x2="36889" y2="52750"/>
                          <a14:foregroundMark x1="37444" y1="54250" x2="37444" y2="5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563" y="447909"/>
              <a:ext cx="772354" cy="686537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399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833" y="221673"/>
            <a:ext cx="4324350" cy="28078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"/>
          <a:stretch/>
        </p:blipFill>
        <p:spPr>
          <a:xfrm>
            <a:off x="535709" y="249382"/>
            <a:ext cx="3694544" cy="3648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960" y="4115424"/>
            <a:ext cx="1893069" cy="252251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grpSp>
        <p:nvGrpSpPr>
          <p:cNvPr id="4" name="Gruppo 3"/>
          <p:cNvGrpSpPr/>
          <p:nvPr/>
        </p:nvGrpSpPr>
        <p:grpSpPr>
          <a:xfrm>
            <a:off x="4516582" y="3543756"/>
            <a:ext cx="4996007" cy="2933244"/>
            <a:chOff x="2796022" y="4590472"/>
            <a:chExt cx="4444422" cy="219363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6022" y="4590472"/>
              <a:ext cx="4444422" cy="2193637"/>
            </a:xfrm>
            <a:prstGeom prst="rect">
              <a:avLst/>
            </a:prstGeom>
            <a:ln w="38100">
              <a:solidFill>
                <a:srgbClr val="FF00FF"/>
              </a:solidFill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4326" b="33367"/>
            <a:stretch/>
          </p:blipFill>
          <p:spPr>
            <a:xfrm>
              <a:off x="4088959" y="4613444"/>
              <a:ext cx="1710458" cy="552596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691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F06926-D251-4E9D-AAB5-7FD7485ADADB}"/>
              </a:ext>
            </a:extLst>
          </p:cNvPr>
          <p:cNvSpPr txBox="1"/>
          <p:nvPr/>
        </p:nvSpPr>
        <p:spPr>
          <a:xfrm>
            <a:off x="667110" y="12643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ASCOLTA</a:t>
            </a:r>
            <a:r>
              <a:rPr lang="it-IT" sz="2400" b="1" i="1" dirty="0">
                <a:solidFill>
                  <a:srgbClr val="FF00FF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E GUARDA IL VIDEO DELLA MAESTRA</a:t>
            </a:r>
          </a:p>
          <a:p>
            <a:pPr algn="ctr"/>
            <a:r>
              <a:rPr lang="it-IT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E VEDRAI QUANTE COSE CON LE FORME TU PUOI CREARE…  </a:t>
            </a:r>
          </a:p>
        </p:txBody>
      </p:sp>
      <p:pic>
        <p:nvPicPr>
          <p:cNvPr id="2" name="WhatsApp Video 2020-04-21 at 12.52.4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190.2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304" y="1840900"/>
            <a:ext cx="6876691" cy="37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5E55EB42-C502-4933-9D8A-FBD45908AE81}"/>
              </a:ext>
            </a:extLst>
          </p:cNvPr>
          <p:cNvSpPr txBox="1">
            <a:spLocks/>
          </p:cNvSpPr>
          <p:nvPr/>
        </p:nvSpPr>
        <p:spPr>
          <a:xfrm>
            <a:off x="572738" y="120770"/>
            <a:ext cx="6242129" cy="709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i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12355" y="3364167"/>
            <a:ext cx="2682438" cy="385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678" y="120770"/>
            <a:ext cx="3528203" cy="261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67" y="120770"/>
            <a:ext cx="4141858" cy="2605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78" y="3926440"/>
            <a:ext cx="4231204" cy="2747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ttangolo 7"/>
          <p:cNvSpPr/>
          <p:nvPr/>
        </p:nvSpPr>
        <p:spPr>
          <a:xfrm>
            <a:off x="64655" y="2925355"/>
            <a:ext cx="9841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HO REALIZZATO COS</a:t>
            </a:r>
            <a:r>
              <a:rPr lang="it-IT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</a:t>
            </a:r>
            <a:r>
              <a:rPr lang="it-IT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ANCHE</a:t>
            </a:r>
            <a:r>
              <a:rPr lang="it-IT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SIMPATICI BRUCHETTI CHE A SPASSO SE NE VANNO…</a:t>
            </a:r>
          </a:p>
          <a:p>
            <a:pPr algn="ctr"/>
            <a:r>
              <a:rPr lang="it-IT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ALBERI E FIORI COLORATI  DAL SOLE RISCALDATI…</a:t>
            </a:r>
          </a:p>
          <a:p>
            <a:pPr algn="ctr"/>
            <a:r>
              <a:rPr lang="it-IT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ANIMALI DEL PRATO CHE SALUTANO L’ARRIVO DELLA PRIMAVERA…  </a:t>
            </a:r>
            <a:endParaRPr lang="it-IT" sz="1600" b="1" dirty="0">
              <a:solidFill>
                <a:srgbClr val="FF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4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769" y="4217169"/>
            <a:ext cx="2848962" cy="18017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201" y="865353"/>
            <a:ext cx="2226052" cy="252937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" y="4687070"/>
            <a:ext cx="3070058" cy="18243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8"/>
          <a:stretch/>
        </p:blipFill>
        <p:spPr>
          <a:xfrm>
            <a:off x="203200" y="566558"/>
            <a:ext cx="3144134" cy="181642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492" y="3657828"/>
            <a:ext cx="2781183" cy="292040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28723" y="296772"/>
            <a:ext cx="2828166" cy="336773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2" name="Rettangolo 21"/>
          <p:cNvSpPr/>
          <p:nvPr/>
        </p:nvSpPr>
        <p:spPr>
          <a:xfrm>
            <a:off x="46654" y="26146"/>
            <a:ext cx="9859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ECCO LE VOSTRE BELLISSIME E COLORATISSIME CREAZIONI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23284"/>
            <a:ext cx="3318318" cy="1959032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340091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76" y="234409"/>
            <a:ext cx="3114406" cy="177491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624311" y="234408"/>
            <a:ext cx="3206945" cy="2654041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5"/>
          <a:stretch/>
        </p:blipFill>
        <p:spPr>
          <a:xfrm>
            <a:off x="6554766" y="3961402"/>
            <a:ext cx="3194737" cy="275182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0" t="-1" b="6141"/>
          <a:stretch/>
        </p:blipFill>
        <p:spPr>
          <a:xfrm>
            <a:off x="7176656" y="234408"/>
            <a:ext cx="2572327" cy="254573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90"/>
          <a:stretch/>
        </p:blipFill>
        <p:spPr>
          <a:xfrm>
            <a:off x="4134418" y="3989148"/>
            <a:ext cx="2186730" cy="269758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4" name="Rettangolo 13"/>
          <p:cNvSpPr/>
          <p:nvPr/>
        </p:nvSpPr>
        <p:spPr>
          <a:xfrm>
            <a:off x="4257964" y="3180220"/>
            <a:ext cx="483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… tante altre 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0" b="32719"/>
          <a:stretch/>
        </p:blipFill>
        <p:spPr>
          <a:xfrm>
            <a:off x="182976" y="2252460"/>
            <a:ext cx="3070167" cy="173668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6"/>
          <a:stretch/>
        </p:blipFill>
        <p:spPr>
          <a:xfrm rot="16200000">
            <a:off x="712412" y="3702848"/>
            <a:ext cx="2504300" cy="3563170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3462358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7244" y="129309"/>
            <a:ext cx="3553280" cy="32895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" r="1"/>
          <a:stretch/>
        </p:blipFill>
        <p:spPr>
          <a:xfrm>
            <a:off x="3925455" y="129309"/>
            <a:ext cx="2964322" cy="29371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44" y="4065658"/>
            <a:ext cx="3858535" cy="2576945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775" y="4065658"/>
            <a:ext cx="2745518" cy="2576945"/>
          </a:xfrm>
          <a:prstGeom prst="rect">
            <a:avLst/>
          </a:prstGeom>
          <a:ln w="57150">
            <a:solidFill>
              <a:srgbClr val="FF00FF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1725" y="129309"/>
            <a:ext cx="2715491" cy="227879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39078" y="4730990"/>
            <a:ext cx="1954156" cy="186906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765" y="2594295"/>
            <a:ext cx="1995055" cy="190796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1923884" y="3482460"/>
            <a:ext cx="682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… e tante altre ancora!</a:t>
            </a:r>
          </a:p>
        </p:txBody>
      </p:sp>
    </p:spTree>
    <p:extLst>
      <p:ext uri="{BB962C8B-B14F-4D97-AF65-F5344CB8AC3E}">
        <p14:creationId xmlns:p14="http://schemas.microsoft.com/office/powerpoint/2010/main" val="3035211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3167" y="1958085"/>
            <a:ext cx="2736835" cy="39722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89" y="4080578"/>
            <a:ext cx="2900219" cy="249064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47424" y="2967214"/>
            <a:ext cx="3982339" cy="19640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73" y="1357721"/>
            <a:ext cx="3325181" cy="20994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0" y="228759"/>
            <a:ext cx="9859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ANCHE CON LA PLASTILINA SI POSSONO OTTENERE FORME GEOMETRICHE…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-147782" y="852214"/>
            <a:ext cx="10053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… ecco le vostre creazioni ottenute divertendovi a manipolare la plastilina … </a:t>
            </a:r>
          </a:p>
        </p:txBody>
      </p:sp>
    </p:spTree>
    <p:extLst>
      <p:ext uri="{BB962C8B-B14F-4D97-AF65-F5344CB8AC3E}">
        <p14:creationId xmlns:p14="http://schemas.microsoft.com/office/powerpoint/2010/main" val="25687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1">
            <a:extLst>
              <a:ext uri="{FF2B5EF4-FFF2-40B4-BE49-F238E27FC236}">
                <a16:creationId xmlns:a16="http://schemas.microsoft.com/office/drawing/2014/main" id="{90C6826D-AC11-4CE7-A3F6-B1FEDBCCBADA}"/>
              </a:ext>
            </a:extLst>
          </p:cNvPr>
          <p:cNvSpPr txBox="1">
            <a:spLocks/>
          </p:cNvSpPr>
          <p:nvPr/>
        </p:nvSpPr>
        <p:spPr>
          <a:xfrm>
            <a:off x="1264608" y="6518866"/>
            <a:ext cx="3838754" cy="339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800" b="1" i="1" dirty="0"/>
          </a:p>
          <a:p>
            <a:endParaRPr lang="it-IT" sz="1800" b="1" i="1" dirty="0">
              <a:solidFill>
                <a:srgbClr val="002060"/>
              </a:solidFill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F1775243-C991-4DA8-BCF9-478B3C5E2B04}"/>
              </a:ext>
            </a:extLst>
          </p:cNvPr>
          <p:cNvSpPr txBox="1">
            <a:spLocks/>
          </p:cNvSpPr>
          <p:nvPr/>
        </p:nvSpPr>
        <p:spPr>
          <a:xfrm>
            <a:off x="457200" y="4491255"/>
            <a:ext cx="3321170" cy="123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000" i="1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47" y="3069662"/>
            <a:ext cx="2149200" cy="185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467" y="2921449"/>
            <a:ext cx="2150468" cy="17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931" y="4590106"/>
            <a:ext cx="1966821" cy="211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322" y="1691036"/>
            <a:ext cx="1600655" cy="216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62" y="1739325"/>
            <a:ext cx="1573603" cy="209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130658" y="774258"/>
            <a:ext cx="3647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SEGUI LE INDICAZIONI DELLA MAESTRA</a:t>
            </a:r>
          </a:p>
        </p:txBody>
      </p:sp>
      <p:sp>
        <p:nvSpPr>
          <p:cNvPr id="8" name="Rettangolo 7"/>
          <p:cNvSpPr/>
          <p:nvPr/>
        </p:nvSpPr>
        <p:spPr>
          <a:xfrm>
            <a:off x="5916751" y="6011379"/>
            <a:ext cx="3311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 ….E RICOMPONI 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312747" y="185295"/>
            <a:ext cx="9348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…E ORA GIOCA CON LE FORME PER CREARE IL TUO PUZZLE </a:t>
            </a: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F06926-D251-4E9D-AAB5-7FD7485ADADB}"/>
              </a:ext>
            </a:extLst>
          </p:cNvPr>
          <p:cNvSpPr txBox="1"/>
          <p:nvPr/>
        </p:nvSpPr>
        <p:spPr>
          <a:xfrm>
            <a:off x="4710874" y="918828"/>
            <a:ext cx="1642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solidFill>
                  <a:srgbClr val="FF0000"/>
                </a:solidFill>
              </a:rPr>
              <a:t>ASCOLTA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AB21822-FC99-4935-AA58-5F6053020FE7}"/>
              </a:ext>
            </a:extLst>
          </p:cNvPr>
          <p:cNvCxnSpPr/>
          <p:nvPr/>
        </p:nvCxnSpPr>
        <p:spPr>
          <a:xfrm>
            <a:off x="6517116" y="1147299"/>
            <a:ext cx="431321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WhatsApp Ptt 2020-04-14 at 21.52.27 mo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72470" y="882634"/>
            <a:ext cx="609600" cy="609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273532" y="2595601"/>
            <a:ext cx="3311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 … colora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3055155" y="3902038"/>
            <a:ext cx="3311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 …. incolla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7252423" y="2405769"/>
            <a:ext cx="3311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 …ritaglia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76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" t="2" b="404"/>
          <a:stretch/>
        </p:blipFill>
        <p:spPr>
          <a:xfrm>
            <a:off x="903384" y="4356823"/>
            <a:ext cx="3120856" cy="211512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0" name="Rettangolo 9"/>
          <p:cNvSpPr/>
          <p:nvPr/>
        </p:nvSpPr>
        <p:spPr>
          <a:xfrm>
            <a:off x="6402161" y="3197784"/>
            <a:ext cx="3647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…bambini a lavoro!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125"/>
          <a:stretch/>
        </p:blipFill>
        <p:spPr>
          <a:xfrm>
            <a:off x="903384" y="186409"/>
            <a:ext cx="3246005" cy="390718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"/>
          <a:stretch/>
        </p:blipFill>
        <p:spPr>
          <a:xfrm>
            <a:off x="5098462" y="186409"/>
            <a:ext cx="3127555" cy="297611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010" y="3567116"/>
            <a:ext cx="4938568" cy="2886364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3515739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877</TotalTime>
  <Words>186</Words>
  <Application>Microsoft Office PowerPoint</Application>
  <PresentationFormat>A4 (21x29,7 cm)</PresentationFormat>
  <Paragraphs>31</Paragraphs>
  <Slides>15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Raffaella Castiello</cp:lastModifiedBy>
  <cp:revision>85</cp:revision>
  <dcterms:created xsi:type="dcterms:W3CDTF">2020-03-26T16:54:43Z</dcterms:created>
  <dcterms:modified xsi:type="dcterms:W3CDTF">2020-06-05T13:58:57Z</dcterms:modified>
</cp:coreProperties>
</file>