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819E70-CC75-4823-998D-8BB6D422C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C70A51-7A98-4BBB-8D75-CD645BCFA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2D6C8D-BD67-4E84-8C18-E850911F7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D9F5A0-6262-4C13-AA80-71240CEB5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2E4E4A-DD6A-4757-B25D-B760CD8E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51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CEF2BB-8A04-4015-BE7A-58BA6246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994E0B2-8F9F-4769-90FC-AAF4E59E2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7B42AF-0276-4DB2-926E-056BE438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EEE57B-8B12-49CF-BD3C-E70080D2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9705FC-3A29-443A-A9B0-CACA20EB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91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73A1472-30CE-4C44-BA81-B879FB76F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699CFA-A769-4C4A-8A79-455EF373B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04BC3F-9468-494E-AB54-38E06B01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903308-6CB5-4F78-BC42-2AA26D3B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5C8294-143C-45D6-AF87-EF79F82B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32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843836-D1BE-43F0-9581-4108CCCB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7C7068-603F-4526-9D9F-DB9D554E7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753772-B238-406F-B371-97FDA247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87F51C-B80F-4698-BEEB-E7149671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E2DF95-7C88-4629-851A-E67452F6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075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C94DE9-6635-4E1B-88B9-7128952F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AB117B-0B4B-430D-AFCA-C8C5E659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3B8107-4DAA-4A93-B570-668E9EB3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DA6BDD-874B-4463-B92C-50A3757D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8921F-58F0-4689-97C0-C7F38C66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3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A0791-937D-402D-91EC-DDCA1ED8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F416D1-960A-4185-8F65-F969F777A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6B526A-72A3-4A60-9A55-C65C647FE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C557BF-5D4B-45AC-9B01-2A3DE8CE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E7E454-42B7-4482-A3E6-D2DC4F97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A3826F-B254-4814-84FC-4591EFDB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09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64EC1E-6A2D-4E00-B450-A3297EB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E89A3B-049D-4FAE-B1C4-8766A2122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88FBAE-0066-40AF-BFF0-C99CC50C1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D175B8-36FB-429C-B079-8CD5015A2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A7F7DF-D250-4AF6-AB02-B538C82DC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240637-31B4-43E5-AE91-3F9D82A47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901619F-8211-4563-A36C-F139337A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70F4582-5FD4-4C9A-B477-F6810386A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7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C6349-9255-4820-AE43-038BFC45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37CF31-E45E-40F3-B3FA-7A94774E2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036E44-CB29-4EE3-9448-C2A45A6F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6CB5B9-7DFD-42D3-B9E4-984F8432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59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6F6B79C-93B9-4A00-9EA2-5BC6281C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630D454-0CE6-4793-987A-378F42747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718C76-0C44-43DE-929B-B61533AA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52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619F6-1604-461A-98F3-A7865D24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F983B2-12FF-44FC-847F-9D2B54DA3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4C7DC8-0048-4510-BF0E-099D70DFB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F7C9EB-308E-4232-AB9D-1789497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0130EA-A4A3-455E-8CC2-F0EDCEB6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762D0B-02ED-4C72-9951-A6AB4AD1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85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4FCF8-1294-43A4-A3A6-66DBE10E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7C6E87-C3C3-4C44-8CA3-500854733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EB93FA-ED10-42CE-B8C0-238C5B188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F2DF4C-320A-4CE0-891A-871077BC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F49002-09F3-4868-A907-E3E604DD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5A56D2-42FE-4F7E-BE40-BE5508A9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01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92FF60-4860-4B1D-ACDC-B6D24FFE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763816-5849-4D95-80D9-6B0131620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B04EE1-3C5A-48B7-849D-69B9A53180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1AA74-B412-4C2F-9F88-C06B3220A9B9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C13A28-D0B3-4039-9EF8-DC3A1011C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D86132-324F-41F1-B6EE-C4D3B6F38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75914-9779-4FA7-A4C7-FA3E86BA73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27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C01F75-EE55-4993-BEFE-2798CB6CC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20" y="223596"/>
            <a:ext cx="5275580" cy="66344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AB22F1-1314-4CF0-AF25-EF300BE54AE4}"/>
              </a:ext>
            </a:extLst>
          </p:cNvPr>
          <p:cNvSpPr txBox="1"/>
          <p:nvPr/>
        </p:nvSpPr>
        <p:spPr>
          <a:xfrm>
            <a:off x="91022" y="816746"/>
            <a:ext cx="517568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PLESSO RODARI INFANZIA </a:t>
            </a:r>
            <a:r>
              <a:rPr lang="it-IT" sz="2800" dirty="0">
                <a:solidFill>
                  <a:srgbClr val="FF0000"/>
                </a:solidFill>
              </a:rPr>
              <a:t>SEZ.R</a:t>
            </a:r>
          </a:p>
          <a:p>
            <a:endParaRPr lang="it-IT" sz="2800" dirty="0">
              <a:solidFill>
                <a:srgbClr val="FF0000"/>
              </a:solidFill>
            </a:endParaRPr>
          </a:p>
          <a:p>
            <a:r>
              <a:rPr lang="it-IT" sz="2800" dirty="0">
                <a:solidFill>
                  <a:srgbClr val="FF0000"/>
                </a:solidFill>
              </a:rPr>
              <a:t>Docente Teresa Calabria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5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0-05-29 at 20.11.51">
            <a:hlinkClick r:id="" action="ppaction://media"/>
            <a:extLst>
              <a:ext uri="{FF2B5EF4-FFF2-40B4-BE49-F238E27FC236}">
                <a16:creationId xmlns:a16="http://schemas.microsoft.com/office/drawing/2014/main" id="{04AB1206-E845-46FA-BF30-8B864A25D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6600" y="0"/>
            <a:ext cx="3835400" cy="5448165"/>
          </a:xfrm>
          <a:prstGeom prst="rect">
            <a:avLst/>
          </a:prstGeom>
        </p:spPr>
      </p:pic>
      <p:pic>
        <p:nvPicPr>
          <p:cNvPr id="4" name="whatsapp-video-2020-05-29-at-103952_8qbarkrd.compressed">
            <a:hlinkClick r:id="" action="ppaction://media"/>
            <a:extLst>
              <a:ext uri="{FF2B5EF4-FFF2-40B4-BE49-F238E27FC236}">
                <a16:creationId xmlns:a16="http://schemas.microsoft.com/office/drawing/2014/main" id="{9B9FEF1F-ABAF-411C-BC72-86BC36A0CB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1259" y="647835"/>
            <a:ext cx="4255049" cy="57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7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</Words>
  <Application>Microsoft Office PowerPoint</Application>
  <PresentationFormat>Widescreen</PresentationFormat>
  <Paragraphs>3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5</cp:revision>
  <dcterms:created xsi:type="dcterms:W3CDTF">2020-05-29T18:15:34Z</dcterms:created>
  <dcterms:modified xsi:type="dcterms:W3CDTF">2020-05-30T13:36:29Z</dcterms:modified>
</cp:coreProperties>
</file>