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84" d="100"/>
          <a:sy n="84" d="100"/>
        </p:scale>
        <p:origin x="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C6728D-AD33-4665-9C55-F7C7474BB9DB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D4FF4C-65F6-4289-988B-8F267D42527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Gli ambienti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3309803" cy="1260629"/>
          </a:xfrm>
        </p:spPr>
        <p:txBody>
          <a:bodyPr/>
          <a:lstStyle/>
          <a:p>
            <a:r>
              <a:rPr lang="it-IT" dirty="0"/>
              <a:t> DAD … geografia 2^A capoluogo </a:t>
            </a:r>
          </a:p>
          <a:p>
            <a:r>
              <a:rPr lang="it-IT" dirty="0"/>
              <a:t>Carolina </a:t>
            </a:r>
            <a:r>
              <a:rPr lang="it-IT" dirty="0" err="1"/>
              <a:t>Cennamo</a:t>
            </a:r>
            <a:r>
              <a:rPr lang="it-IT" dirty="0"/>
              <a:t> </a:t>
            </a:r>
          </a:p>
        </p:txBody>
      </p:sp>
      <p:pic>
        <p:nvPicPr>
          <p:cNvPr id="3074" name="Picture 2" descr="C:\Users\carolinacennamo\Desktop\montagna\MONTESOM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7384"/>
            <a:ext cx="35283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otivational Background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/>
              <a:t>Monte Somma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7704972" cy="4201692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Il nostro monte Somma fotografato da Greta … </a:t>
            </a:r>
          </a:p>
          <a:p>
            <a:endParaRPr lang="it-IT" dirty="0"/>
          </a:p>
          <a:p>
            <a:pPr marL="6858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6858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                                 </a:t>
            </a:r>
          </a:p>
          <a:p>
            <a:r>
              <a:rPr lang="it-IT" dirty="0"/>
              <a:t>                                             …  … e da Gabriele </a:t>
            </a:r>
          </a:p>
        </p:txBody>
      </p:sp>
      <p:pic>
        <p:nvPicPr>
          <p:cNvPr id="1026" name="Picture 2" descr="C:\Users\carolinacennamo\Desktop\montagna\MONTESOM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9523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olinacennamo\Desktop\montagna\MONTAGNA FOGLIETTA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032566" cy="864096"/>
          </a:xfrm>
        </p:spPr>
        <p:txBody>
          <a:bodyPr/>
          <a:lstStyle/>
          <a:p>
            <a:r>
              <a:rPr lang="it-IT" dirty="0"/>
              <a:t>La montagna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5" y="1430210"/>
            <a:ext cx="8208912" cy="5167142"/>
          </a:xfrm>
        </p:spPr>
        <p:txBody>
          <a:bodyPr>
            <a:normAutofit/>
          </a:bodyPr>
          <a:lstStyle/>
          <a:p>
            <a:r>
              <a:rPr lang="it-IT" dirty="0"/>
              <a:t>                          </a:t>
            </a:r>
            <a:r>
              <a:rPr lang="it-IT" sz="2000" dirty="0"/>
              <a:t>Wanda                       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                                                                             Erika     </a:t>
            </a:r>
          </a:p>
          <a:p>
            <a:endParaRPr lang="it-IT" sz="2000" dirty="0"/>
          </a:p>
          <a:p>
            <a:endParaRPr lang="it-IT" sz="2000" dirty="0"/>
          </a:p>
          <a:p>
            <a:pPr marL="68580" indent="0">
              <a:buNone/>
            </a:pPr>
            <a:r>
              <a:rPr lang="it-IT" sz="2000" dirty="0"/>
              <a:t>                                                                                                    </a:t>
            </a:r>
          </a:p>
          <a:p>
            <a:pPr marL="68580" indent="0">
              <a:buNone/>
            </a:pPr>
            <a:r>
              <a:rPr lang="it-IT" sz="2000" dirty="0"/>
              <a:t>                                                                                               Angelo </a:t>
            </a:r>
          </a:p>
          <a:p>
            <a:pPr marL="68580" indent="0">
              <a:buNone/>
            </a:pPr>
            <a:r>
              <a:rPr lang="it-IT" sz="2000" dirty="0"/>
              <a:t>                              Ciro  </a:t>
            </a:r>
          </a:p>
          <a:p>
            <a:endParaRPr lang="it-IT" sz="2000" dirty="0"/>
          </a:p>
          <a:p>
            <a:pPr marL="68580" indent="0">
              <a:buNone/>
            </a:pPr>
            <a:r>
              <a:rPr lang="it-IT" sz="2000" dirty="0"/>
              <a:t>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2562"/>
            <a:ext cx="2376264" cy="174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1944216" cy="182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0921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21053" y="3411996"/>
            <a:ext cx="2054221" cy="22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t-IT" dirty="0"/>
              <a:t>La collina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2068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  </a:t>
            </a:r>
          </a:p>
          <a:p>
            <a:pPr marL="68580" indent="0">
              <a:buNone/>
            </a:pPr>
            <a:r>
              <a:rPr lang="it-IT" dirty="0"/>
              <a:t>                                       Matteo  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        </a:t>
            </a:r>
          </a:p>
          <a:p>
            <a:pPr marL="68580" indent="0">
              <a:buNone/>
            </a:pPr>
            <a:r>
              <a:rPr lang="it-IT" dirty="0"/>
              <a:t>                                                                       Greta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</a:t>
            </a:r>
          </a:p>
          <a:p>
            <a:pPr marL="68580" indent="0">
              <a:buNone/>
            </a:pPr>
            <a:r>
              <a:rPr lang="it-IT" dirty="0"/>
              <a:t>                                     Asia       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      Wanda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059112" cy="19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448272" cy="20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5615" y="3252311"/>
            <a:ext cx="2016225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46" y="3756367"/>
            <a:ext cx="3059112" cy="268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92688"/>
          </a:xfrm>
        </p:spPr>
        <p:txBody>
          <a:bodyPr/>
          <a:lstStyle/>
          <a:p>
            <a:r>
              <a:rPr lang="it-IT" dirty="0"/>
              <a:t>   </a:t>
            </a:r>
          </a:p>
          <a:p>
            <a:pPr marL="68580" indent="0">
              <a:buNone/>
            </a:pPr>
            <a:endParaRPr lang="it-IT" dirty="0"/>
          </a:p>
          <a:p>
            <a:r>
              <a:rPr lang="it-IT" dirty="0"/>
              <a:t>                                  Miriam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Francesco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Clarissa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4276" y="123956"/>
            <a:ext cx="2354111" cy="305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CAROLI~1\AppData\Local\Temp\Rar$DRa12964.7915\COLLINADEMICCO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9273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3167658" cy="175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it-IT" dirty="0"/>
              <a:t>Il mare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Gabriele      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                                       Erika  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                      Rosa </a:t>
            </a:r>
          </a:p>
          <a:p>
            <a:pPr marL="68580" indent="0">
              <a:buNone/>
            </a:pPr>
            <a:r>
              <a:rPr lang="it-IT" dirty="0"/>
              <a:t>                              </a:t>
            </a:r>
          </a:p>
          <a:p>
            <a:pPr marL="68580" indent="0" algn="r">
              <a:buNone/>
            </a:pPr>
            <a:r>
              <a:rPr lang="it-IT" dirty="0"/>
              <a:t>                                                                                  </a:t>
            </a:r>
          </a:p>
          <a:p>
            <a:endParaRPr lang="it-IT" dirty="0"/>
          </a:p>
          <a:p>
            <a:pPr marL="68580" indent="0">
              <a:buNone/>
            </a:pPr>
            <a:endParaRPr lang="it-IT" dirty="0"/>
          </a:p>
        </p:txBody>
      </p:sp>
      <p:pic>
        <p:nvPicPr>
          <p:cNvPr id="4098" name="Picture 2" descr="C:\Users\CAROLI~1\AppData\Local\Temp\Rar$DRa19692.208\marefogliet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7936"/>
            <a:ext cx="27363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86133"/>
            <a:ext cx="264737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CAROLI~1\AppData\Local\Temp\Rar$DRa19072.47741\MAREROS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2664296" cy="26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5499973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Samar   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                      </a:t>
            </a:r>
          </a:p>
          <a:p>
            <a:pPr marL="68580" indent="0">
              <a:buNone/>
            </a:pPr>
            <a:r>
              <a:rPr lang="it-IT" dirty="0"/>
              <a:t>                                               Francesco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 dirty="0"/>
              <a:t>                                            </a:t>
            </a:r>
          </a:p>
          <a:p>
            <a:pPr marL="68580" indent="0">
              <a:buNone/>
            </a:pPr>
            <a:endParaRPr lang="it-IT" dirty="0"/>
          </a:p>
          <a:p>
            <a:pPr marL="68580" indent="0">
              <a:buNone/>
            </a:pPr>
            <a:r>
              <a:rPr lang="it-IT"/>
              <a:t>                                           Greta                                             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3" y="1124744"/>
            <a:ext cx="276786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carolinacennamo\Documents\Downloads\WhatsApp Image 2020-06-04 at 13.01.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27" y="2132856"/>
            <a:ext cx="241857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arolinacennamo\Desktop\Greta M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1924" y="3447354"/>
            <a:ext cx="2725029" cy="32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143</TotalTime>
  <Words>81</Words>
  <Application>Microsoft Office PowerPoint</Application>
  <PresentationFormat>Presentazione su schermo (4:3)</PresentationFormat>
  <Paragraphs>79</Paragraphs>
  <Slides>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Austin</vt:lpstr>
      <vt:lpstr>Gli ambienti </vt:lpstr>
      <vt:lpstr>Monte Somma </vt:lpstr>
      <vt:lpstr>La montagna </vt:lpstr>
      <vt:lpstr>La collina  </vt:lpstr>
      <vt:lpstr>Presentazione standard di PowerPoint</vt:lpstr>
      <vt:lpstr>Il mare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ambienti</dc:title>
  <dc:creator>carolinacennamo</dc:creator>
  <cp:lastModifiedBy>Raffaella Castiello</cp:lastModifiedBy>
  <cp:revision>14</cp:revision>
  <dcterms:created xsi:type="dcterms:W3CDTF">2020-06-04T11:12:36Z</dcterms:created>
  <dcterms:modified xsi:type="dcterms:W3CDTF">2020-06-08T07:18:35Z</dcterms:modified>
</cp:coreProperties>
</file>