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FC952F-C3D6-4C31-8DEA-646742ACC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1923F39-EF6E-4624-9551-BA490F9B1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13092C-A6DD-42B8-9D9A-DB258D7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D592-4DB7-4269-A8CA-29AC7F924A67}" type="datetimeFigureOut">
              <a:rPr lang="it-IT" smtClean="0"/>
              <a:t>16/06/2020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022764-476E-4A1C-ABFF-2A5EB5F7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3E525A-C499-4594-AF25-EAAD8A4D7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23AB-821B-4A12-B7E3-6A0D1AAFB2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8239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6808F0-04C8-4B16-AFD0-D8936FD3A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BC2E5FB-9941-4900-AD60-4F4CBE059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175EAC-568E-4771-9EE5-80A307ABF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D592-4DB7-4269-A8CA-29AC7F924A67}" type="datetimeFigureOut">
              <a:rPr lang="it-IT" smtClean="0"/>
              <a:t>16/06/2020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CB2408-8F5D-4F9E-97B7-44BE64A7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63C43D-1EAA-4681-AB01-448515B64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23AB-821B-4A12-B7E3-6A0D1AAFB2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689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E346694-2D41-4EBA-BD66-9C1D4F1866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AA4C84D-E3DC-4B43-B9FA-49FAB065B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02347A-FBC4-423A-84D7-8BDB5BE8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D592-4DB7-4269-A8CA-29AC7F924A67}" type="datetimeFigureOut">
              <a:rPr lang="it-IT" smtClean="0"/>
              <a:t>16/06/2020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D4ADF3-2ED5-4B67-9527-E1D4A57C9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2C4710-58E7-4A9D-848D-7075F02A5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23AB-821B-4A12-B7E3-6A0D1AAFB2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0791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57BA89-A81C-46E8-9DD6-396EC1F86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B47142-4B38-4A0F-A794-6E6B50C82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7348DE-205E-45AC-BF90-C227C22A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D592-4DB7-4269-A8CA-29AC7F924A67}" type="datetimeFigureOut">
              <a:rPr lang="it-IT" smtClean="0"/>
              <a:t>16/06/2020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732360-F991-4C90-9D90-034E7FA60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38C274-DE00-4C4C-9B28-2E6BE5B7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23AB-821B-4A12-B7E3-6A0D1AAFB2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3420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05C5DD-906D-4D10-9038-0AFBD70F3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FD0143-214E-43BA-AB6B-C96D34197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B4B23E-E91A-45D2-A7CD-831AF0BA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D592-4DB7-4269-A8CA-29AC7F924A67}" type="datetimeFigureOut">
              <a:rPr lang="it-IT" smtClean="0"/>
              <a:t>16/06/2020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174A62-173A-412C-8344-FC4593776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2629B5-5BA2-4798-91F9-B04F230A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23AB-821B-4A12-B7E3-6A0D1AAFB2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438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619A92-6347-4612-8D55-45E5CB768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7DF1F3-79C7-48F8-BBB6-DF5091BD9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A4DD97E-9258-495F-9F29-B6A6CF858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D83992-7983-4BD2-B616-B3A769EF0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D592-4DB7-4269-A8CA-29AC7F924A67}" type="datetimeFigureOut">
              <a:rPr lang="it-IT" smtClean="0"/>
              <a:t>16/06/2020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017AB53-62A5-473B-BCC1-6E67333D8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890BBF-81B0-4B99-82C8-5BCE1FAAF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23AB-821B-4A12-B7E3-6A0D1AAFB2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159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ACA8F5-A815-4682-9089-C17C19F6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01E3904-3459-4387-BD41-5E7E678A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110B3D-AEED-43D4-8E15-E8661E39A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BEAAFDF-DE42-4039-A4B1-46F32D96D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420C48F-264C-4C76-BFF4-4E139267C9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E1DF312-5EF7-4B40-B2D8-FFA39792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D592-4DB7-4269-A8CA-29AC7F924A67}" type="datetimeFigureOut">
              <a:rPr lang="it-IT" smtClean="0"/>
              <a:t>16/06/2020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FE7B00B-4B29-4ED8-B47B-55A946CF8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46A798D-FF7A-483E-8867-092B7D47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23AB-821B-4A12-B7E3-6A0D1AAFB2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450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4C1021-4657-4B85-BF26-26AB86EDB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DED9C3D-66C7-45A9-80D9-D8CCE28B7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D592-4DB7-4269-A8CA-29AC7F924A67}" type="datetimeFigureOut">
              <a:rPr lang="it-IT" smtClean="0"/>
              <a:t>16/06/2020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79F867-8B2F-497B-B0CC-4C273B79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7CD269-B2C7-46ED-8C7F-4025C21A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23AB-821B-4A12-B7E3-6A0D1AAFB2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72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43E2942-09B8-49D7-946A-ADC105059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D592-4DB7-4269-A8CA-29AC7F924A67}" type="datetimeFigureOut">
              <a:rPr lang="it-IT" smtClean="0"/>
              <a:t>16/06/2020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B7A387-B863-425D-8700-011A47839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C6435A1-1A98-4AC6-BF36-92543D7E8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23AB-821B-4A12-B7E3-6A0D1AAFB2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4442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4BBEFD-9120-4B4A-A8A2-059EE0F7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94345E-806C-455D-9311-1C67BA00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1E737CF-7059-4679-8C22-048FC975D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1C80301-6F39-4247-A1D4-1A7E9593D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D592-4DB7-4269-A8CA-29AC7F924A67}" type="datetimeFigureOut">
              <a:rPr lang="it-IT" smtClean="0"/>
              <a:t>16/06/2020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A32C667-7B4A-4353-AB2C-CF8DEC74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D1BD83-3122-4008-917C-FBFA377D2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23AB-821B-4A12-B7E3-6A0D1AAFB2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27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C32590-070D-4027-8439-7C548E2F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6CD3627-6F40-41FA-9C51-0966987947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0FFD15A-F49C-456A-A3CD-AEE7D2CB7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3546C1B-A6F6-41F9-A86D-E4717BDD7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D592-4DB7-4269-A8CA-29AC7F924A67}" type="datetimeFigureOut">
              <a:rPr lang="it-IT" smtClean="0"/>
              <a:t>16/06/2020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BE439D-900E-4C95-AFDE-779715F56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8A2DFB-4DDC-41C5-8A59-D095F2EEB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E23AB-821B-4A12-B7E3-6A0D1AAFB2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919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E133430-48F7-4D85-9E78-8201C353C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5AAF53-079E-4993-9F69-62707D296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17470D-A9AB-49A1-A20B-930828012A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5D592-4DB7-4269-A8CA-29AC7F924A67}" type="datetimeFigureOut">
              <a:rPr lang="it-IT" smtClean="0"/>
              <a:t>16/06/2020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435144-B71B-4553-8B2A-7741A7AB5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463ABD-7778-41D7-8053-212529255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E23AB-821B-4A12-B7E3-6A0D1AAFB2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99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34FC8A24-DCE3-451C-B2C0-9DF8EF610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44" y="88777"/>
            <a:ext cx="12129856" cy="3199039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l"/>
            <a:r>
              <a:rPr lang="it-IT" sz="6000" i="1" dirty="0"/>
              <a:t>Lontani ma vicini…La scuola non è un </a:t>
            </a:r>
            <a:r>
              <a:rPr lang="it-IT" sz="6000" i="1" dirty="0" err="1"/>
              <a:t>edificio,la</a:t>
            </a:r>
            <a:r>
              <a:rPr lang="it-IT" sz="6000" i="1" dirty="0"/>
              <a:t> scuola siamo noi, che siamo nell’aula o in una stanza noi non perdiamo la speranza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C0F6744-03A4-403E-BBC7-CD7229E01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9" y="3570184"/>
            <a:ext cx="5868139" cy="330082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B1B3F50-09CA-4265-AD84-5A1B43D6B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94" y="3494103"/>
            <a:ext cx="5687180" cy="319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96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75AB77-BE56-4B8F-93FF-94623BE9B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Plesso Rodari Infanzia </a:t>
            </a:r>
            <a:r>
              <a:rPr lang="it-IT" dirty="0" err="1"/>
              <a:t>sez.R</a:t>
            </a:r>
            <a:r>
              <a:rPr lang="it-IT" dirty="0"/>
              <a:t> Docente Teresa</a:t>
            </a:r>
          </a:p>
        </p:txBody>
      </p:sp>
      <p:pic>
        <p:nvPicPr>
          <p:cNvPr id="4" name="WhatsApp Video 2020-06-16 at 10.08.38">
            <a:hlinkClick r:id="" action="ppaction://media"/>
            <a:extLst>
              <a:ext uri="{FF2B5EF4-FFF2-40B4-BE49-F238E27FC236}">
                <a16:creationId xmlns:a16="http://schemas.microsoft.com/office/drawing/2014/main" id="{BB3B28BD-7F35-4A8D-8D44-41CE2E3246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7892" y="1578216"/>
            <a:ext cx="2609430" cy="4743295"/>
          </a:xfrm>
          <a:prstGeom prst="rect">
            <a:avLst/>
          </a:prstGeom>
        </p:spPr>
      </p:pic>
      <p:pic>
        <p:nvPicPr>
          <p:cNvPr id="5" name="WhatsApp Video 2020-06-16 at 10.13.12">
            <a:hlinkClick r:id="" action="ppaction://media"/>
            <a:extLst>
              <a:ext uri="{FF2B5EF4-FFF2-40B4-BE49-F238E27FC236}">
                <a16:creationId xmlns:a16="http://schemas.microsoft.com/office/drawing/2014/main" id="{C8E11DD9-98AD-421F-AAD0-DAF02E41BEA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2771" y="1406853"/>
            <a:ext cx="2797974" cy="508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9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36</Words>
  <Application>Microsoft Office PowerPoint</Application>
  <PresentationFormat>Widescreen</PresentationFormat>
  <Paragraphs>2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Presentazione standard di PowerPoint</vt:lpstr>
      <vt:lpstr>Plesso Rodari Infanzia sez.R Docente Teresa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2</cp:revision>
  <dcterms:created xsi:type="dcterms:W3CDTF">2020-06-16T19:48:04Z</dcterms:created>
  <dcterms:modified xsi:type="dcterms:W3CDTF">2020-06-16T20:17:41Z</dcterms:modified>
</cp:coreProperties>
</file>