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95" autoAdjust="0"/>
  </p:normalViewPr>
  <p:slideViewPr>
    <p:cSldViewPr snapToGrid="0">
      <p:cViewPr varScale="1">
        <p:scale>
          <a:sx n="110" d="100"/>
          <a:sy n="110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GIyv6mUcAQ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XRmHpyNmu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/>
              <a:t>Plesso «Siciliano»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007" y="5478761"/>
            <a:ext cx="2655139" cy="1180831"/>
          </a:xfrm>
        </p:spPr>
        <p:txBody>
          <a:bodyPr>
            <a:normAutofit/>
          </a:bodyPr>
          <a:lstStyle/>
          <a:p>
            <a:r>
              <a:rPr lang="it-IT" sz="1800" dirty="0"/>
              <a:t>Sez. E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Esposito Teresa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Romano Marina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811961" y="1261571"/>
            <a:ext cx="8420100" cy="1153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i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3812734" y="1918604"/>
            <a:ext cx="26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Marina Romano</a:t>
            </a:r>
          </a:p>
        </p:txBody>
      </p:sp>
      <p:sp>
        <p:nvSpPr>
          <p:cNvPr id="8" name="Rettangolo 7"/>
          <p:cNvSpPr/>
          <p:nvPr/>
        </p:nvSpPr>
        <p:spPr>
          <a:xfrm>
            <a:off x="732270" y="1181820"/>
            <a:ext cx="8573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i="1" dirty="0">
                <a:latin typeface="+mj-lt"/>
                <a:ea typeface="+mj-ea"/>
                <a:cs typeface="+mj-cs"/>
              </a:rPr>
              <a:t>GIOCANDO.....MI MUOVO!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AF20DF6-5B79-4DAF-AB91-C33054D6A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00" y="2316834"/>
            <a:ext cx="6121361" cy="42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27" y="580272"/>
            <a:ext cx="3661862" cy="1814585"/>
          </a:xfrm>
        </p:spPr>
        <p:txBody>
          <a:bodyPr>
            <a:noAutofit/>
          </a:bodyPr>
          <a:lstStyle/>
          <a:p>
            <a:r>
              <a:rPr lang="it-IT" sz="2000" dirty="0"/>
              <a:t>PER TENERTI MAGGIORMENTE IN ALLENAMENTO, ESEGUI IL PERCORSO MOTORIO: </a:t>
            </a:r>
            <a:br>
              <a:rPr lang="it-IT" sz="2000" dirty="0"/>
            </a:br>
            <a:r>
              <a:rPr lang="it-IT" sz="2000" dirty="0"/>
              <a:t>"MANI E PIEDI". </a:t>
            </a:r>
            <a:br>
              <a:rPr lang="it-IT" sz="2000" dirty="0"/>
            </a:br>
            <a:r>
              <a:rPr lang="it-IT" sz="2000" dirty="0"/>
              <a:t>Ecco come effettuarlo!</a:t>
            </a:r>
          </a:p>
        </p:txBody>
      </p:sp>
      <p:sp>
        <p:nvSpPr>
          <p:cNvPr id="19" name="Sottotitolo 2">
            <a:extLst>
              <a:ext uri="{FF2B5EF4-FFF2-40B4-BE49-F238E27FC236}">
                <a16:creationId xmlns:a16="http://schemas.microsoft.com/office/drawing/2014/main" id="{FADCF36D-358F-4723-8843-809F56B0F552}"/>
              </a:ext>
            </a:extLst>
          </p:cNvPr>
          <p:cNvSpPr txBox="1">
            <a:spLocks/>
          </p:cNvSpPr>
          <p:nvPr/>
        </p:nvSpPr>
        <p:spPr>
          <a:xfrm>
            <a:off x="2320927" y="3824863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87E15F2-4AB7-4579-944F-B879947BBBD9}"/>
              </a:ext>
            </a:extLst>
          </p:cNvPr>
          <p:cNvCxnSpPr/>
          <p:nvPr/>
        </p:nvCxnSpPr>
        <p:spPr>
          <a:xfrm>
            <a:off x="2916182" y="4296523"/>
            <a:ext cx="4281" cy="49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WhatsApp Audio 2020-06-15 at 17.03.22">
            <a:hlinkClick r:id="" action="ppaction://media"/>
            <a:extLst>
              <a:ext uri="{FF2B5EF4-FFF2-40B4-BE49-F238E27FC236}">
                <a16:creationId xmlns:a16="http://schemas.microsoft.com/office/drawing/2014/main" id="{F4DE1F37-F6A3-4644-8A3D-C7DA7635A1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1382" y="5048794"/>
            <a:ext cx="609600" cy="609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AFB330D-0C53-45F2-98EF-BCC3B5283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40" y="218365"/>
            <a:ext cx="3614771" cy="64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7" y="297363"/>
            <a:ext cx="85439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dirty="0"/>
              <a:t>UN PO' DI MOVIMENTO CON LA MUSICA E' SEMPRE PIACEVOLE! ASCOLTA E MUOVITI CON L ' ALLEGRO RITMO DELLA BABY DANCE, SEGUENDO QUANTO INDICATO ED IMITANDO LE AZIONI PROPOSTE. ECCO COME E LE CANZONI SEGNALATE!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293852" y="1905280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D360766-1DC0-485F-80FF-5464CBF42DA2}"/>
              </a:ext>
            </a:extLst>
          </p:cNvPr>
          <p:cNvCxnSpPr>
            <a:cxnSpLocks/>
          </p:cNvCxnSpPr>
          <p:nvPr/>
        </p:nvCxnSpPr>
        <p:spPr>
          <a:xfrm>
            <a:off x="1596936" y="2083666"/>
            <a:ext cx="5627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A98E6E0E-CFC6-4702-8609-604D41DA9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54" y="2865528"/>
            <a:ext cx="7384868" cy="3764231"/>
          </a:xfrm>
          <a:prstGeom prst="rect">
            <a:avLst/>
          </a:prstGeom>
        </p:spPr>
      </p:pic>
      <p:pic>
        <p:nvPicPr>
          <p:cNvPr id="7" name="WhatsApp Audio 2020-06-15 at 17.04.24">
            <a:hlinkClick r:id="" action="ppaction://media"/>
            <a:extLst>
              <a:ext uri="{FF2B5EF4-FFF2-40B4-BE49-F238E27FC236}">
                <a16:creationId xmlns:a16="http://schemas.microsoft.com/office/drawing/2014/main" id="{E98A5D4F-D68C-4D81-9407-BA5B57B740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76154" y="1778866"/>
            <a:ext cx="609600" cy="609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1888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7" y="297364"/>
            <a:ext cx="8543925" cy="686706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INIZIA AD ESEGUIRE LA CANZONE " UKI  ZUKI" E...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1171571" y="1189949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D360766-1DC0-485F-80FF-5464CBF42DA2}"/>
              </a:ext>
            </a:extLst>
          </p:cNvPr>
          <p:cNvCxnSpPr>
            <a:cxnSpLocks/>
          </p:cNvCxnSpPr>
          <p:nvPr/>
        </p:nvCxnSpPr>
        <p:spPr>
          <a:xfrm>
            <a:off x="1771108" y="1813700"/>
            <a:ext cx="0" cy="755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771C22C0-9D75-45D1-97CC-AAC1ECBFA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73" y="882910"/>
            <a:ext cx="4939121" cy="5224384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174EA82-BD99-451A-B5BB-97A3F14B4B0B}"/>
              </a:ext>
            </a:extLst>
          </p:cNvPr>
          <p:cNvSpPr/>
          <p:nvPr/>
        </p:nvSpPr>
        <p:spPr>
          <a:xfrm>
            <a:off x="194810" y="3059668"/>
            <a:ext cx="324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https://youtu.be/-GIyv6mUcAQ</a:t>
            </a:r>
            <a:endParaRPr lang="it-IT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3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7" y="297363"/>
            <a:ext cx="8543925" cy="1325563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....PROSEGUI CON UN ' ALTRA CANZONE: " TRE PASSI AVANTI"!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1216447" y="1837878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52C544-40B3-4AFF-80A8-E1563D8E84B3}"/>
              </a:ext>
            </a:extLst>
          </p:cNvPr>
          <p:cNvSpPr/>
          <p:nvPr/>
        </p:nvSpPr>
        <p:spPr>
          <a:xfrm>
            <a:off x="195348" y="5731426"/>
            <a:ext cx="2626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Buon gioco e </a:t>
            </a:r>
          </a:p>
          <a:p>
            <a:pPr algn="ctr"/>
            <a:r>
              <a:rPr lang="it-IT" dirty="0"/>
              <a:t>buon divertimento!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D360766-1DC0-485F-80FF-5464CBF42DA2}"/>
              </a:ext>
            </a:extLst>
          </p:cNvPr>
          <p:cNvCxnSpPr>
            <a:cxnSpLocks/>
          </p:cNvCxnSpPr>
          <p:nvPr/>
        </p:nvCxnSpPr>
        <p:spPr>
          <a:xfrm>
            <a:off x="1815984" y="2501676"/>
            <a:ext cx="0" cy="851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A18C50E1-8673-49E4-822A-8B599C3AC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92" y="1347783"/>
            <a:ext cx="6343650" cy="4752975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2DC77DC5-08F0-4D2D-91E5-2DD864DC9367}"/>
              </a:ext>
            </a:extLst>
          </p:cNvPr>
          <p:cNvSpPr/>
          <p:nvPr/>
        </p:nvSpPr>
        <p:spPr>
          <a:xfrm>
            <a:off x="195348" y="3623291"/>
            <a:ext cx="3434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https://youtu.be/zXRmHpyNmuw</a:t>
            </a:r>
            <a:endParaRPr lang="it-IT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93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136</Words>
  <Application>Microsoft Office PowerPoint</Application>
  <PresentationFormat>A4 (21x29,7 cm)</PresentationFormat>
  <Paragraphs>18</Paragraphs>
  <Slides>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Plesso «Siciliano»</vt:lpstr>
      <vt:lpstr>PER TENERTI MAGGIORMENTE IN ALLENAMENTO, ESEGUI IL PERCORSO MOTORIO:  "MANI E PIEDI".  Ecco come effettuarlo!</vt:lpstr>
      <vt:lpstr>UN PO' DI MOVIMENTO CON LA MUSICA E' SEMPRE PIACEVOLE! ASCOLTA E MUOVITI CON L ' ALLEGRO RITMO DELLA BABY DANCE, SEGUENDO QUANTO INDICATO ED IMITANDO LE AZIONI PROPOSTE. ECCO COME E LE CANZONI SEGNALATE!</vt:lpstr>
      <vt:lpstr>INIZIA AD ESEGUIRE LA CANZONE " UKI  ZUKI" E...</vt:lpstr>
      <vt:lpstr>....PROSEGUI CON UN ' ALTRA CANZONE: " TRE PASSI AVANTI"!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49</cp:revision>
  <dcterms:created xsi:type="dcterms:W3CDTF">2020-03-26T16:54:43Z</dcterms:created>
  <dcterms:modified xsi:type="dcterms:W3CDTF">2020-06-16T15:31:02Z</dcterms:modified>
</cp:coreProperties>
</file>